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осваивали и изучали территорию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карты и власть: как Россия осваивала свои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было изучать огромную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занимала огромную и очень разную территорию, поэтому людям нужно было находить пути, измерять расстояния и понимать особенности природы и населения.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«осваивать территорию»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начиналось с движения по рекам и сухопутным дорогам. Люди искали удобные пути, переходили в новые районы и постепенно закреплялись там надолго.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местах ставили зимовья, а затем остроги и поселения. Они помогали пережить зиму, хранить припасы и защищать дорогу.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было связано с хозяйством и службой государству. Важными стали сбор ясака, охрана рубежей и подчинение новых земель власти центра.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вокруг укреплений возникали постоянные поселения. Так временные стоянки превращались в населённые пункты, связанные с торговлей, управлением и дорогами.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«изучать территорию»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начиналось с точного описания местности. Путешественники измеряли расстояния, отмечали переправы, записывали, где проходят реки, горы и удобные дороги.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 сведения о природе: о лесах, болотах, степях, климате и богатствах края. Эти данные были нужны для жизни и хозяйства.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карты. Они помогали не только выбрать путь, но и понять, как связаны между собой дальние районы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народах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меньше внимания уделяли людям. Узнавали, какие народы живут рядом, как они передвигаются, чем занимаются и где находятся их поселения.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ориентации и измерений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не сбиваться с направления, особенно в тумане, в лесу и на больших водных пространствах, где берегов было почти не видно.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звёзды и знакомые приметы служили естественными ориентирами. По ним определяли сторону света и примерное положение пути.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считали по дням, вёрстам и заметным остановкам. Такой способ был неидеальным, но часто оставался единственным в дальних походах.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стали точнее определять широту и долготу. Это сделало карты надёжнее и помогло лучше показывать положение городов, рек и берегов.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первые карты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часто были схематичными: на них могли не совпадать расстояния, а реки и дороги показывались очень условно. Но даже такие рисунки помогали двигаться дальше.
</a:t>
            </a:r>
            <a:endParaRPr lang="en-US" sz="877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для карт собирали из рассказов путешественников, опросов местных жителей и записей служилых людей. Каждое новое описание уточняло уже известные данные.
</a:t>
            </a:r>
            <a:endParaRPr lang="en-US" sz="974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карты становились точнее благодаря государственным измерениям и регулярным проверкам на местности. Это делало управление и путешествия намного надёжнее.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речные участки могли соединять отдалённые земли, поэтому вдоль рек возникали торговые и военные маршруты.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 удобнее река, тем важнее она была для переселения, торговли и связи между территориями.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главные дороги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протяжённости рек; общеизвестные географические сведения
</a:t>
            </a:r>
            <a:endParaRPr lang="en-US" sz="8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725" y="1517888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506" y="9413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и казаки на новых землях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Зимовья и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ставили зимовья и небольшие укрепления, чтобы пережить холодный сезон и удержаться в новом месте. Такие пункты становились опорой дальнейшего продвижения.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шли туда, где почти не было известных дорог. Они проверяли пути, переходы и возможности движения, а затем возвращались с полезными наблюдениями.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ими сведения касались рек, перевалов, озёр и лесов. Эти записи часто были первыми точными описаниями дальних районов страны.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карт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путь не только расширял границы, но и создавал основу для будущих карт. Без таких данных освоение новых земель шло бы намного медленнее.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узнавали в пути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 и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узнавали, где река глубже, где можно перейти вброд и какие берега удобны для стоянки. Это помогало выбирать безопасный маршрут.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Записывали, какие народы живут поблизости, как они встречают пришельцев и где находятся их поселения. Это было важно для отношений и 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 сведения о том, где есть лес для строительства, рыба для пропитания и пушнина для торговли. Такие данные делали путь практическим.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Отмечали опасные места: болота, быстрины, холодные зимы и трудные перевалы. Такие наблюдения помогали избегать потерь и закрепляться на новой земле.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главные обязанности служилых людей на новых землях: охрана, сбор ясака и связь с центром.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обязанности служилых людей на новых землях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школьного курса истории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Ермака двигался по воде и суше через малоизвестные пространства. За походом последовали новые укрепления, и Сибирь стала всё плотнее входить в орбиту русского государства.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открыл восток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рек появлялись зимовья, а затем остроги и слободы. Они защищали людей, служили складами и становились точками, откуда отправляли дальше разведчиков и сборщиков сведений.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пункты на новых землях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продвижением росло и знание о крае: записывали русла рек, пути к переправам, соседние племена и богатства тайги. Так военное движение превращалось в освоение огромной территории.
</a:t>
            </a:r>
            <a:endParaRPr lang="en-US" sz="94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 пространство открытия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начало освоения Сибири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были не просто крепостями: они защищали путь, помогали собирать ясак и становились центрами торговли. Из таких пунктов часто вырастали города.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остроги совмещали военную, хозяйственную и административную функции. Именно поэтому они нередко становились основой будущих городов.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остроги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освоения Сибири и истории русских острогов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походных записей к более точным описаниям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походы давали разрозненные сведения: где пройти, где переправиться и где можно переждать зиму. Эти записи ещё были неточными, но уже помогали следующим людям идти увереннее.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«чертежи» рек, дорог и поселений. В них отмечали расстояния между пунктами, изгибы берегов, леса, болота и удобные места для остановок.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 века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сведения из разных походов сводили вместе. Так возникали более подробные описания территорий, которые использовали для управления, торговли и новых экспедиций.
</a:t>
            </a:r>
            <a:endParaRPr lang="en-US" sz="1114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1724 году была основана Академия наук — она сделала точные измерения и карты важной государственной задачей.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1724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этом году появилась Академия наук, и изучение территории стало делом государства.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Российской академии наук
</a:t>
            </a:r>
            <a:endParaRPr lang="en-US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Великой Северной экспедиции собирали описания берегов, островов, морей и маршрутов, а затем использовали их для уточнения карт.
</a:t>
            </a:r>
            <a:endParaRPr lang="en-US" sz="93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Великая Северная экспедиция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научных экспедиций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Геодезисты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Геодезисты измеряли расстояния, углы и широты. Их работа превращала путь в точную схему, без которой было трудно составлять карты и определять положение населённых пунктов.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Мореходы и штурманы вели суда по рекам и морям, учитывая течения, ветры и опасные участки. От их опыта зависели безопасность и успех всей экспедиции.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Натуралисты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Натуралисты описывали растения, животных и камни. Они помогали понять, чем богата территория, какие природные условия там есть и как их можно использовать.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специалисты собирали целостную картину края: где пройти, что измерить и что изучить подробнее. Поэтому экспедиции XVIII века стали настоящими научными командами.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смотрели исследователи XIX 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уточняли строение горных хребтов и наносили на карты большие реки. Это помогало лучше понимать, какие районы связаны путями сообщения, а какие остаются труднодоступными.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описывали климат, почвы и природные ресурсы. Такие сведения были нужны не только для науки, но и для выбора мест, где можно было строить дороги и поселения.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собирали материалы о народах разных районов страны. Записывали язык, быт, занятия и хозяйство, чтобы точнее понимать жизнь огромной и разнообразной России.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Сибирь, Кавказ и Арктика стали главными направлениями исследований. Именно там особенно остро требовались точные границы, надёжные маршруты и подробные описания местности.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XIX века дали более точную картину огромных пространств. Особенно подробно изучали горные системы, озёра, побережья и районы, важные для будущего освоения.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уделяли Байкалу и северным морям, а Алтай и Кавказ помогли лучше понять горные районы страны.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исследования XIX века дали новый результат
</a:t>
            </a:r>
            <a:endParaRPr lang="en-US" sz="2234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русских путешествиях и экспедициях XIX века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станции стали постоянными точками наблюдения на Севере. Там следили за погодой, льдами и движением судов, чтобы лучше понимать условия Северного морского пути и безопаснее вести экспедиции.
</a:t>
            </a:r>
            <a:endParaRPr lang="en-US" sz="587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под наблюдением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Ледоколы и авиация резко расширили возможности исследователей. Теперь можно было добираться туда, где раньше мешали льды, огромные расстояния и короткое лето.
</a:t>
            </a:r>
            <a:endParaRPr lang="en-US" sz="652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открывает путь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и спутники сделали обмен данными быстрее и точнее. Благодаря этому карты обновлялись уже не по редким сообщениям, а по постоянным наблюдениям и измерениям.
</a:t>
            </a:r>
            <a:endParaRPr lang="en-US" sz="61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связи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научном освоении XX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 знание неразделимы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России всегда шло рядом с её изучением: путь превращался в карту, а карта помогала управлять огромным пространством. Именно так страна узнавалась шаг за шагом.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2026-07-26T22:07:49Z</dcterms:created>
  <dcterms:modified xsi:type="dcterms:W3CDTF">2026-07-26T22:07:49Z</dcterms:modified>
</cp:coreProperties>
</file>