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Политико-экономическая типология стран: общая рамка
</a:t>
            </a:r>
            <a:pPr algn="l" indent="0" marL="0">
              <a:lnSpc>
                <a:spcPct val="90000"/>
              </a:lnSpc>
              <a:buNone/>
            </a:pPr>
            <a:r>
              <a:rPr lang="en-US" sz="17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Власть, экономика и развитие связаны теснее, чем кажется.
</a:t>
            </a:r>
            <a:endParaRPr lang="en-US" sz="368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политико-экономическая типология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Типология соединяет политические, экономические и социальные признаки в одну рамку сравнения.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типология стран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критерии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Типология позволяет сравнивать государства по единым критериям, а не по случайному набору фактов. Это делает выводы более строгими и помогает увидеть устойчивые различия.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закономерностей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59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стран показывает закономерности: как режим влияет на экономику, а экономика — на социальное развитие. Без такой рамки отдельные примеры остаются разрозненными.
</a:t>
            </a:r>
            <a:endParaRPr lang="en-US" sz="129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похожие страны могут развиваться по-разному из-за истории, институтов и внешних условий. Типология помогает объяснять такие расхождения, а не просто фиксировать их.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подхода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полезна как инструмент анализа, но не заменяет глубокое изучение страны. Она упрощает сравнение, сохраняя место для нюансов и исключений.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917500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режим показывает, как распределяется власть, насколько свободны выборы, есть ли конкуренция партий и реальные ограничения для правящей группы.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38325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модель описывает, кто принимает хозяйственные решения: рынок, государство или их сочетание. Здесь важны собственность, цены, регулирование и роль бюджета.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95300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развития отражают ВВП на душу населения, занятость, индекс человеческого развития и качество институтов. Эти показатели вместе дают более полную картину.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базовых блока анализа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классификации стран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критерий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по какому признаку построена классификация: власть, экономика или доход. От этого зависит, какие страны окажутся рядом в одной группе.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без оценок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помнить: типология не даёт моральной оценки. Она нужна, чтобы объяснять различия, а не делить страны на «лучшие» и «худшие».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проверяют, не смешиваются ли разные основания сравнения. Страна может быть демократической, но иметь сильное государственное участие в экономике.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режим: ключевые признаки
</a:t>
            </a:r>
            <a:endParaRPr lang="en-US" sz="2455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20275" y="3413873"/>
            <a:ext cx="2373900" cy="928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практике выделяют демократические, авторитарные и гибридные режимы. Гибридные формы особенно важны, потому что сочетают признаки разных моделей.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3347609" y="3413873"/>
            <a:ext cx="2373900" cy="928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режимами не всегда чёткая: она меняется вместе с реформами, кризисами и политической борьбой. Поэтому классификация требует актуального анализа.
</a:t>
            </a:r>
            <a:endParaRPr lang="en-US" sz="1126" dirty="0"/>
          </a:p>
        </p:txBody>
      </p:sp>
      <p:sp>
        <p:nvSpPr>
          <p:cNvPr id="13" name="Text 4"/>
          <p:cNvSpPr txBox="1"/>
          <p:nvPr/>
        </p:nvSpPr>
        <p:spPr>
          <a:xfrm>
            <a:off x="6174943" y="1831750"/>
            <a:ext cx="2373900" cy="928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Сдержки и противовесы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Независимый суд и ограничения власти защищают права граждан и сдерживают произвол. Без этих механизмов даже стабильная система может оставаться авторитарной.
</a:t>
            </a:r>
            <a:endParaRPr lang="en-US" sz="1188" dirty="0"/>
          </a:p>
        </p:txBody>
      </p:sp>
      <p:sp>
        <p:nvSpPr>
          <p:cNvPr id="14" name="Text 5"/>
          <p:cNvSpPr txBox="1"/>
          <p:nvPr/>
        </p:nvSpPr>
        <p:spPr>
          <a:xfrm>
            <a:off x="3347609" y="1831750"/>
            <a:ext cx="2373900" cy="928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партий и доступ к СМИ помогают понять, есть ли у граждан возможность слышать разные позиции и влиять на принятие решений.
</a:t>
            </a:r>
            <a:endParaRPr lang="en-US" sz="1192" dirty="0"/>
          </a:p>
        </p:txBody>
      </p:sp>
      <p:sp>
        <p:nvSpPr>
          <p:cNvPr id="15" name="Text 6"/>
          <p:cNvSpPr txBox="1"/>
          <p:nvPr/>
        </p:nvSpPr>
        <p:spPr>
          <a:xfrm>
            <a:off x="520275" y="1831725"/>
            <a:ext cx="2373900" cy="928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и 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и сменяемость власти показывают, насколько реально участвует население в политическом процессе. При формальных выборах демократический характер режима ещё не гарантирован.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система: роль рынка и государства
</a:t>
            </a:r>
            <a:endParaRPr lang="en-US" sz="1781" dirty="0"/>
          </a:p>
        </p:txBody>
      </p:sp>
      <p:sp>
        <p:nvSpPr>
          <p:cNvPr id="9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Рыночная экономика опирается на частную собственность, конкуренцию и цены как главный механизм координации. Государство здесь обычно устанавливает правила, а не управляет всем напрямую.
</a:t>
            </a:r>
            <a:endParaRPr lang="en-US" sz="1268" dirty="0"/>
          </a:p>
        </p:txBody>
      </p:sp>
      <p:sp>
        <p:nvSpPr>
          <p:cNvPr id="10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механизмов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экономика сочетает рыночные механизмы с государственным регулированием. Именно такая модель сегодня встречается чаще всего, хотя доля государства в странах различается.
</a:t>
            </a:r>
            <a:endParaRPr lang="en-US" sz="1268" dirty="0"/>
          </a:p>
        </p:txBody>
      </p:sp>
      <p:sp>
        <p:nvSpPr>
          <p:cNvPr id="11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модель строится на централизованном распределении ресурсов и решений о производстве. Такой подход даёт контроль, но ограничивает гибкость и инициативу.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9255"/>
            <a:ext cx="4007700" cy="12671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уровень развития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показатель редко раскрывает уровень развития полностью. Для сравнения стран важно смотреть на экономику, демографию и социальные условия вместе.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отражает лишь доход, а ИЧР дополняет его социальными параметрами; вместе они дают более точную картину развития.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банк; Программа развития ООН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917500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режиму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подход группирует страны по политическому режиму: демократия, авторитаризм или промежуточные формы. Он помогает увидеть, как устроена конкуренция за власть и контроль над институтами.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38325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экономической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подход рассматривает экономическую систему: роль рынка, государства, собственности и регулирования. Здесь особенно важно понять, кто принимает основные хозяйственные решения.
</a:t>
            </a:r>
            <a:endParaRPr lang="en-US" sz="1291" dirty="0"/>
          </a:p>
        </p:txBody>
      </p:sp>
      <p:sp>
        <p:nvSpPr>
          <p:cNvPr id="10" name="Text 3"/>
          <p:cNvSpPr txBox="1"/>
          <p:nvPr/>
        </p:nvSpPr>
        <p:spPr>
          <a:xfrm>
            <a:off x="6095300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уровню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подход опирается на уровень дохода и развития. Он удобен для сравнения качества жизни, но не объясняет полностью политическое устройство страны.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известных подхода к классификации
</a:t>
            </a:r>
            <a:endParaRPr lang="en-US" sz="24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оси сравнения задают разные классификации стран.
</a:t>
            </a:r>
            <a:endParaRPr lang="en-US" sz="2163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трём ключевым осям сравнения страны группируют по-разному, поэтому одна и та же страна может принадлежать к нескольким типологиям одновременно.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как способ объединить параметры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помогает увидеть, что страны различаются не по одному признаку, а по его сочетанию с другим параметром.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типология удобна тем, что связывает политический и экономический признаки в одной схеме сравнения.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курса политической географии и обществознания
</a:t>
            </a:r>
            <a:endParaRPr lang="en-US" sz="101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488490"/>
            <a:ext cx="4007700" cy="9606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совместная типология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2×2 показывает не отдельные страны, а их место в системе признаков.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экономическая модель может сочетаться с разными режимами, поэтому типология должна учитывать оба измерения.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сравнительного анализа стран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1: либеральная демократия и рынок
</a:t>
            </a:r>
            <a:endParaRPr lang="en-US" sz="2455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5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странах власть ограничена выборами, парламентом, судом и конкурентной партийной системой, а экономическая активность опирается на частную собственность, предпринимательство и защиту контрактов.
</a:t>
            </a:r>
            <a:endParaRPr lang="en-US" sz="1148" dirty="0"/>
          </a:p>
        </p:txBody>
      </p:sp>
      <p:sp>
        <p:nvSpPr>
          <p:cNvPr id="12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логика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Рыночный механизм задаёт цены и распределение ресурсов через конкуренцию, а государство в основном обеспечивает правила игры, инфраструктуру и правовую защиту участников рынка.
</a:t>
            </a:r>
            <a:endParaRPr lang="en-US" sz="1287" dirty="0"/>
          </a:p>
        </p:txBody>
      </p:sp>
      <p:sp>
        <p:nvSpPr>
          <p:cNvPr id="13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услуг, развитый финансовый сектор и сильные университеты поддерживают инновации, повышая устойчивость экономики к структурным изменениям и новым технологиям.
</a:t>
            </a:r>
            <a:endParaRPr lang="en-US" sz="1287" dirty="0"/>
          </a:p>
        </p:txBody>
      </p:sp>
      <p:sp>
        <p:nvSpPr>
          <p:cNvPr id="14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такого сочетания часто находят в США, Канаде, Великобритании, Австралии и ряде стран Северной Европы, хотя их модели заметно различаются внутри группы.
</a:t>
            </a:r>
            <a:endParaRPr lang="en-US" sz="12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 риски либеральных рыночных систем
</a:t>
            </a:r>
            <a:endParaRPr lang="en-US" sz="1813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Предпринимательский импульс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конкуренция, защита собственности и предсказуемые правила создают условия для частной инициативы, появления новых фирм и роста производительности в экономике.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Уязвимость к рискам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доходы распределяются неравномерно, а зависимость от внешних рынков делает такие экономики чувствительными к мировым кризисам и колебаниям спроса.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Институциональная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институты и политические свободы усиливают доверие граждан, облегчают сменяемость власти и помогают обществу мирно обсуждать конфликты и реформы.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Стоимость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социальная защита смягчает неравенство, но требует больших бюджетных расходов, поэтому государству приходится постоянно искать баланс между эффективностью и справедливостью.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6575" y="814960"/>
            <a:ext cx="3499500" cy="348583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51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странах рынок активно работает в торговле, промышленности и услугах, но ключевые политические решения принимаются узким кругом власти с ограниченной конкуренцией.
</a:t>
            </a:r>
            <a:endParaRPr lang="en-US" sz="1122" dirty="0"/>
          </a:p>
        </p:txBody>
      </p:sp>
      <p:sp>
        <p:nvSpPr>
          <p:cNvPr id="12" name="Text 2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1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часто поддерживают экспорт, иностранные инвестиции и крупные компании, которым государство задаёт направления развития и приоритетные отрасли.
</a:t>
            </a:r>
            <a:endParaRPr lang="en-US" sz="1107" dirty="0"/>
          </a:p>
        </p:txBody>
      </p:sp>
      <p:sp>
        <p:nvSpPr>
          <p:cNvPr id="13" name="Text 3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траектории
</a:t>
            </a:r>
            <a:pPr algn="l" indent="0" marL="0">
              <a:lnSpc>
                <a:spcPct val="100000"/>
              </a:lnSpc>
              <a:buNone/>
            </a:pPr>
            <a:r>
              <a:rPr lang="en-US" sz="56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встречается в очень разных условиях: от высокотехнологичных центров до сырьевых экономик, где государство сохраняет особую роль в распределении доходов.
</a:t>
            </a:r>
            <a:endParaRPr lang="en-US" sz="1217" dirty="0"/>
          </a:p>
        </p:txBody>
      </p:sp>
      <p:sp>
        <p:nvSpPr>
          <p:cNvPr id="14" name="Text 4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52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внешнее сходство по уровню контроля не означает одинаковую экономику: важны структура собственности, место страны в мировой торговле и масштаб вмешательства государства.
</a:t>
            </a:r>
            <a:endParaRPr lang="en-US" sz="1139" dirty="0"/>
          </a:p>
        </p:txBody>
      </p:sp>
      <p:sp>
        <p:nvSpPr>
          <p:cNvPr id="15" name="Text 5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2: авторитарный режим и рынок
</a:t>
            </a:r>
            <a:endParaRPr lang="en-US" sz="24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ограничения авторитарного рынка
</a:t>
            </a:r>
            <a:endParaRPr lang="en-US" sz="1781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Быстрая мобилизация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управление позволяет быстрее концентрировать ресурсы на крупных проектах, не тратя много времени на политическое согласование и длительные переговоры между группами интересов.
</a:t>
            </a:r>
            <a:endParaRPr lang="en-US" sz="1268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Сильное планирование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может направлять капитал в инфраструктуру, промышленность и стратегические отрасли, добиваясь заметных результатов в короткие сроки при жёстком контроле.
</a:t>
            </a:r>
            <a:endParaRPr lang="en-US" sz="1268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Слабая корректировка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ограниченная конкуренция уменьшает обратную связь от общества, а решения элит могут не совпадать с реальными потребностями экономики и населения.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Риск закрытости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статистика и институты менее прозрачны, труднее оценивать эффективность политики, а ошибки власти могут долго не исправляться и накапливать системные проблемы.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3: государственно-плановая модель
</a:t>
            </a:r>
            <a:endParaRPr lang="en-US" sz="2455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роль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модели государство занимает доминирующее место в собственности, управлении предприятиями и распределении ресурсов, а рынок играет вторичную роль.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вместо конкуренции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определяет приоритеты производства, инвестиции и снабжение, поэтому экономика ориентируется прежде всего на выполнение общих социальных и политических целей.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 современные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к этому типу относят СССР, Кубу и Северную Корею, а современные системы, как правило, сочетают плановые элементы с отдельными рыночными механизмами.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слабости плановой модели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Концентрация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распределение позволяет быстро направлять ресурсы туда, где государство считает их наиболее важными, особенно в условиях дефицита или чрезвычайной мобилизации.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Проблемы дефицита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при слабых ценовых сигналах появляются дефициты, очереди и неэффективное распределение, потому что предприятия получают меньше стимулов реагировать на спрос.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Социальное выравнивание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цен и приоритет базовых услуг помогают обеспечить доступ к жилью, образованию, медицине и минимальному набору потребностей для широких слоёв населения.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Слабые стимулы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гибкость системы затрудняет обновление технологий, а ограниченная конкуренция ослабляет мотивацию к инновациям, повышению качества и экономии ресурсов.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6575" y="814960"/>
            <a:ext cx="3499500" cy="348583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51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развивающиеся страны одновременно имеют выборы, слабые институты и нестабильную систему управления, поэтому их невозможно точно описать одной простой формулой.
</a:t>
            </a:r>
            <a:endParaRPr lang="en-US" sz="1107" dirty="0"/>
          </a:p>
        </p:txBody>
      </p:sp>
      <p:sp>
        <p:nvSpPr>
          <p:cNvPr id="12" name="Text 2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2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доля неформальной занятости и зависимость от сырьевого экспорта делают экономику уязвимой к внешним колебаниям цен и политической нестабильности.
</a:t>
            </a:r>
            <a:endParaRPr lang="en-US" sz="1130" dirty="0"/>
          </a:p>
        </p:txBody>
      </p:sp>
      <p:sp>
        <p:nvSpPr>
          <p:cNvPr id="13" name="Text 3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или средний доход часто сочетается с неравным доступом к образованию, медицине и инфраструктуре, что тормозит долгосрочное развитие.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учитывать прежде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56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для анализа особенно важны история колониального прошлого, региональная специфика и роль государства в формировании национальной модели развития.
</a:t>
            </a:r>
            <a:endParaRPr lang="en-US" sz="1217" dirty="0"/>
          </a:p>
        </p:txBody>
      </p:sp>
      <p:sp>
        <p:nvSpPr>
          <p:cNvPr id="15" name="Text 5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4: развивающиеся страны со смешанными признаками
</a:t>
            </a:r>
            <a:endParaRPr lang="en-US" sz="24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Политико-экономическая типология даёт понятную карту различий между странами: она помогает сравнивать режимы, экономические модели и уровень развития, сохраняя место для исторического и институционального контекста.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стран: карта для анализа, а не ярлык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2026-07-27T02:46:17Z</dcterms:created>
  <dcterms:modified xsi:type="dcterms:W3CDTF">2026-07-27T02:46:17Z</dcterms:modified>
</cp:coreProperties>
</file>