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среды: ключевые понятия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влияющие на жизнь всех растений и животных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экологические факторы?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объясняют, как и почему живые организмы обитают в определённых условиях, а также помогают понять значимость охраны природы и её обитателей.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важнейших абиотических составляющих — температура. В холодных морях живут совершенно другие организмы, чем на тёплых побережьях. Температура влияет на скорость обмена веществ у растений и животных.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её роль
</a:t>
            </a:r>
            <a:endParaRPr lang="en-US" sz="1384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света определяет рост растений и активность животных. В пустынях яркое солнце, а в густом лесу света мало, поэтому виды адаптированы по-разному к этим условиям.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источник энергии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состав воздуха, а также доступность воды влияют на все живые организмы. Ветер в степи переносит семена растений, а наличие влажности важно для их роста.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вода в среде обитания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абиотические факторы?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на зайцев, регулируя их количество в лесу. Это влияет на равновесие и развитие экосистемы, предотвращая перенаселение видов.
</a:t>
            </a:r>
            <a:endParaRPr lang="en-US" sz="784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его значение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соревнуются за свет и питательные вещества. Тот, кто отрастет выше у солнца или быстрее познакомится с водой, сможет лучше развиваться.
</a:t>
            </a:r>
            <a:endParaRPr lang="en-US" sz="721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растениями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цветы, помогая растениям размножаться. Взамен получают нектар — питание. Такая связь важна для поддержания жизни многих видов.
</a:t>
            </a:r>
            <a:endParaRPr lang="en-US" sz="69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взаимосвязи в живом мире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городов занимает пространство природных поселений животных. Это уменьшает их среду обитания и снижает численность многих видов.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ухудшение среды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множества растений и животных. Его уничтожение приводит к исчезновению некоторых видов и нарушению природного баланса.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отходы от фабрик и транспорта загрязняют окружающую среду. Это плохо сказывается на здоровье живых существ и качестве ресурсов.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природу?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оказывают наибольшее влияние на большинство видов живых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влияет на меньшую часть, но её эффект часто более разрушителен и локализован.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различных экологических факторов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обзор экологии,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определяют, какие животные и растения смогут выживать в тех или иных регионах планеты.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экстремальные температуры, как заморозки или жара, могут быть губительными, влияя на их рост и развитие.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мигрируют на юг, чтобы избежать зимнего холода, а медведи впадают в спячку в холодное время 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Температура: важнейший абиотический фактор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источник жизни и её распределение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всем живым организмам для обмена веществ и поддержания жизнедеятельности.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выживают кактусы и верблюды, адаптированные к минимальному количеству влаги окружающей среды.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болота создают особые условия для обитания лягушек, камышей и водяных жуков благодаря большому запасу влаги.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животных часто зависит от времени суток: совы охотятся по ночам, воробьи активны днём.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для живых организмов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пространствах растения растут быстрее из-за обилия света, в то время как в густых лесах свет ограничен.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нуждаются в свете для фотосинтеза — процесса производства пищи, который поддерживает всю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определяющие жизнь в разных экосистемах, и степень влияния человека на них.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экосистемы имеют уникальные главные факторы, и человеческое воздействие варьируется от слабого до сильного.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 главные факторы влияния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 для основной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снабжает растения необходимой влагой и питательными веществами, которые поглощаются корнями и поддерживают рост и развитие зеленых насаждений.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бедной или засолённой почвы растительность становится скудной: выживают лишь устойчивые виды, например, солянки, приспособленные к таким суровым условиям.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плодородная почва, богатая минеральными элементами, обеспечивает высокую урожайность и развитие разнообразных луговых сообществ с цветущими растениями.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минеральные вещества: значение для растений
</a:t>
            </a:r>
            <a:endParaRPr lang="en-US" sz="2378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Воздух: состав и значение для организмов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содержит кислород, нужный для дыхания животных и человека, а также углекислый газ, который растения используют для фотосинтеза — создания органических веществ.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чистоты воздуха важно, так как загрязнение выхлопными газами и пылью ухудшает здоровье растений, снижает жизнеспособность животных и наносит вред человеку.
</a:t>
            </a:r>
            <a:endParaRPr lang="en-US" sz="149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приводит к снижению атмосферы качества жизни, способствует развитию заболеваний дыхательных путей и вызывает ослабление естественных экосистем.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цепочки изменений под влиянием абиотических, биотических и антропогенных факторов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среды и их влияние на живые организмы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обладают окраской, маскирующей их под цвет листьев, что служит защитой от хищников и помогает оставаться незамеченными.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условиям среды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пустыни имеют длинные корни и мясистые листья, способные запасать воду, что позволяет им выживать в условиях острой нехватки влаги.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регионов покрыты густым мехом и имеют жировой слой, который защищает их от сильных холодов и помогает сохранять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присущ определённый диапазон условий, таких как температура и влажность, в которых он может существовать и развиваться без угрозы вымирания.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внешние условия выходят за рамки допустимых пределов, организмам становится трудно выживать, и они либо покидают территорию, либо погибают.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объединяет все параметры окружающей среды, которые определяют, где и как вид может найти пищу, укрытие и условия для размножения.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пределы выживания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 и дорог приводит к разрушению естественных мест обитания животных. Это провоцирует изменение миграционных путей и уменьшает количество диких видов.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нарушает среду обитания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деревьев снижает уровень кислорода в атмосфере и ухудшает климат. Тропические и умеренные леса особенно страдают от человеческой деятельности.
</a:t>
            </a:r>
            <a:endParaRPr lang="en-US" sz="68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кислород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отходов в реки и озера приводит к гибели водных организмов. Токсичные вещества нарушают экобаланс и ухудшают качество питьевой воды.
</a:t>
            </a:r>
            <a:endParaRPr lang="en-US" sz="777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наносят вред рыбам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сообщества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и их воздействие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привела к длительному радиоактивному загрязнению больших территорий, что затронуло тысячи видов растений и животных.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загрязняют водные среды, вызывая массовую гибель морских птиц и рыб из-за отравления и повреждения экосистемы.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страдают от масштабных вырубок, что уменьшает биоразнообразие и приводит к исчезновению редких видов флоры и фауны.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окружающая среда положительно влияет на общее самочувствие, улучшает настроение и способствует укреплению иммунитета.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здоровье человека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качество воздуха способствует развитию хронических болезней дыхательных путей и вызывает аллергические реакции у жителей городов.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является источником многих кишечных инфекций, вызывая массовые заболевания среди людей в пострадавших 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снижение расхода электроэнергии сокращают нагрузку на природные ресурсы и уменьшают объем отходов.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территорий обеспечивает безопасное пространство для диких животных и позволяет сохранять редкие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регулярная уборка парков создают комфортные условия для жизни животных и улучшают качество воздуха в городах.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можем делать для охраны природы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экологические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экологических факторах помогают людям принимать осознанные решения, защищать природу и сохранять здоровье для будущих поколений. Это основа устойчивого развития планеты.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2026-05-08T08:45:28Z</dcterms:created>
  <dcterms:modified xsi:type="dcterms:W3CDTF">2026-05-08T08:45:28Z</dcterms:modified>
</cp:coreProperties>
</file>