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 первой встрече с рыбкой и учимся замечать красоту природы.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рыбка: урок литературного чтения в 1 классе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«первая» говорит о новом и важном событии, а «рыбка» делает его живым и любопытным. Уже в названии чувствуется маленькое открытие, которое легко представить в реке, пруду или даже в аквариуме.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сразу привлекает внимание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рыбки есть голова, туловище, хвост и плавники. Её тело покрыто чешуёй, поэтому она кажется блестящей и гладкой.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особенно заметны глаза, хвост и плавники. Вода вокруг рыбки тоже важна: она помогает увидеть, где происходит встреча.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рыбка в тексте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рыбка жить не может. Это удобно запомнить через простой пример: кошка и собака гуляют по земле, а рыба остаётся в воде.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замечает рыбку в водоёме, он понимает: у каждого живого существа есть своё место. У рыбок это тихий подводный мир.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живут в воде: в реках, озёрах, прудах и морях. Вода для них — настоящий дом, где можно двигаться, прятаться и находить еду.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рыбка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32550"/>
            <a:ext cx="419400" cy="3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рыбка движется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Плывёт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помогает рыбке двигаться вперёд, словно маленький мотор. Благодаря ему она легко скользит по воде и не стоит на месте ни секунды.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Поворачивает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нужны, чтобы менять направление. С их помощью рыбка может повернуть в сторону, не теряя скорости и не устраивая в воде беспорядок.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 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рыбке сохранять устойчивость. Она плывёт ровно и красиво, будто делает в воде лёгкий и очень аккуратный танец.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живёт в воде и дышит жабрами, а не лёгкими. У неё нет лап, зато есть плавники и хвост, которые помогают ей плавать.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летают, звери ходят, а рыбы плавают. Такое различие легко увидеть даже первокласснику, если сравнить рыбку с привычными животными.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рыбка отличается от других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радость. Ребёнок смотрит на рыбку внимательно и осторожно, будто боится спугнуть эту блестящую живую «искру» в воде.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есть интерес: хочется рассмотреть рыбку поближе и запомнить её. Такое настроение показывает, что встреча с природой может стать очень важной.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сначала удивляется: рыбка маленькая, но сразу притягивает взгляд. Из-за этого обычная прогулка или наблюдение превращаются в маленькое событие.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тексте о первой рыбке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маленькая встреча превращается в запоминающийся эпизод.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представить рыбку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увидеть рыбку как маленький светящийся уголёк в воде. Оно сразу делает образ ярким и заметным для читателя.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Блестящая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рыбка легко ускользает из взгляда. Это слово передаёт движение и помогает понять, почему за ней интересно наблюдать.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показывает, что рыбка двигается свободно и плавно. Кажется, будто она не плывёт, а мягко скользит по воде.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рыбка не шумит и не мешает воде. Благодаря этому слову в тексте чувствуется спокойствие, а сам образ становится нежным.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вода может быть светлой, прозрачной или чуть тёмной. Иногда на ней видны рябь и блики, и тогда рыбка кажется ещё живее.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Камушки, водоросли и волны помогают понять, где находится рыбка. Такие детали соединяют слово и картинку, а чтение становится понятнее и интереснее.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и вода в картинке к тексту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кажется детям необычной, потому что она маленькая, тихая и живёт в воде, где двигается совсем не так, как кошка или собака.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ней превращается в маленькое открытие: ребёнок замечает блеск чешуи, быстрый поворот хвоста и нежное, почти сказочное движение.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Младшему школьнику интересно наблюдать за рыбкой внимательно и не спеша, потому что она остаётся живой загадкой, которую хочется рассматривать ещё раз.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момент легко запомнить: он связан с радостью, удивлением и первым личным знакомством с природой, которое хочется сохранить в памяти.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рыбка запоминается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урок связан с текстом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привычное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видит, что рядом есть много простых и красивых вещей, на которые стоит смотреть внимательнее.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Встречаем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рыбки помогает понять, что даже маленькое существо может вызвать интерес и добрые чувства.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подсказывает: к воде, берегу и обитателям водоёма нужно относиться аккуратно и спокойно.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становится ясно, что наблюдательность и доброжелательность помогают лучше понимать природу.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назвать место встречи: реку, пруд, аквариум или другое пространство, где герой увидел рыбку и остановился посмотреть на неё.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описать саму рыбку: какая она по размеру, как блестит, как выглядит её хвост, плавники и чешуя.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назвать чувства героя: удивление, радость, интерес или тихое восхищение, потому что именно они делают рассказ живым.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назвать в тексте о рыбке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рыбка часто умеет исполнять желания и появляется неожиданно, словно из самой воды выплывает маленькое чудо. Её образ связывают с мечтой, тишиной и доброй надеждой. Для иллюстрации подойдут волны, солнечные блики и сияющая чешуя.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и ожидание чуда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рыбка может просто плавать рядом с камышами, быстро менять направление и прятаться в прозрачной воде. Такой сюжет особенно красив тем, что ничего громкого не происходит, а внимание притягивают свет, движение и спокойствие водоёма.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рыбка у берега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рыбку героиней детских историй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вести себя у воды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безопасные и бережные действия рядом с водоёмом.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том, кто увидел рыбку, помогает назвать героя и сразу понять, от чьего взгляда ведётся рассказ о маленьком открытии.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месте встречи уточняет, где произошло событие: в реке, пруду, аквариуме или другом знакомом ребёнку месте.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том, какой была рыбка, помогает вспомнить её внешний вид, движение и самые заметные признаки, которые легко представить.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чувствах героя показывает главное настроение текста и помогает пересказать историю коротко, понятно и по порядку.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 понять текст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увидеть рыбку так, как её представляет герой: блестящей, маленькой, быстрой и живой. Рядом с изображением короткие слова делают чтение легче и понятнее.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странице есть слова «вода», «хвост», «плавники», «блеск» и «радость», ребёнку проще соединить текст с образом и запомнить прочитанное без лишнего труда.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картинки на уроке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что природа полна разнообразных живых существ, каждое из которых заслуживает внимательного и доброго отношения.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о бережном поведении у воды: важно сохранять чистоту, не пугать обитателей водоёма и заботиться о живом мире.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замечать интересное в самых обычных вещах и не проходить мимо маленького чуда, которое живёт рядом с человеком.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первая встреча с рыбкой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первый момент делает текст особенно запоминающимся: герой видит живое существо, удивляется ему и начинает внимательнее смотреть на природу.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27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содержание урока литературного чтения «Первая рыбка»
</a:t>
            </a:r>
            <a:endParaRPr lang="en-US" sz="127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с рыбкой превращает обычное наблюдение в маленькое открытие
</a:t>
            </a:r>
            <a:endParaRPr lang="en-US" sz="3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первой рыбке показывает, как из маленького наблюдения рождаются интерес, радость и уважение к живому миру. Такой текст помогает ребёнку читать с вниманием и добротой.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рыбка как начало большого чтения о природе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2026-05-24T01:34:17Z</dcterms:created>
  <dcterms:modified xsi:type="dcterms:W3CDTF">2026-05-24T01:34:17Z</dcterms:modified>
</cp:coreProperties>
</file>