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органов и систем органов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выполняют жизненно важные функции, обеспечивая выживание и развитие организмов.
</a:t>
            </a:r>
            <a:endParaRPr lang="en-US" sz="40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— это части организма с уникальной структурой и функциями. Системы органов объединяют эти части для выполнения сложных задач, обеспечивая жизнь, рост и развитие всех живых существ.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органы и системы органов?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ротовую полость, пищевод, желудок и кишечник, где пища проходит обработку и переваривание до полезных веществ.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строение и функции
</a:t>
            </a:r>
            <a:endParaRPr lang="en-US" sz="235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вода всасываются в кровь через стенки кишечника, обеспечивая организм энергией и строительным материалом.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выводятся из организма, поддерживая его чистоту и нормальное функционирование всех 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вырабатывают ферменты, необходимые для расщепления пищи и усвоения питательных веществ организмом.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млекопитающих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включает носовую полость, гортань, трахею, бронхи и лёгкие, где происходит газообмен — кислород поступает в кровь, а углекислый газ выводится из организма.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рыб: альтернатива лёгким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с помощью жабр — тонких органов, пропускающих воду и извлекающих из неё кислород. Жабры устроены так, чтобы эффективно работать в воде и обеспечивать обмен газов.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систему трубочек — трахей, которые пронизаны по всему телу. Кислород поступает непосредственно в ткани, минуя кровеносную систему.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у разных организмов
</a:t>
            </a:r>
            <a:endParaRPr lang="en-US" sz="22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дыхательных органов отражает адаптацию к определённой среде — воздух или вода.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органах дыхания демонстрируют эволюционные адаптации к среде обитания и образу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систем,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дыхания у разных животных
</a:t>
            </a:r>
            <a:endParaRPr lang="en-US" sz="26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у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кровь движется по сосудам — артериям, венам и капиллярам, обеспечивая точный и эффективный транспорт газов, питательных веществ и гормонов ко всем органам.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 у беспозвоночных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беспозвоночных кровь свободно омывает органы в полостях тела, что менее эффективно, но достаточно для небольших организмов с меньшей потребностью в кислороде.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кровеносной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транспортирует кислород, питательные вещества и гормоны и удаляет продукты обмена, поддерживая гомеостаз и жизнедеятельность всех тканей организма.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кровеносных систем у животных
</a:t>
            </a:r>
            <a:endParaRPr lang="en-US" sz="2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55221"/>
            <a:ext cx="391500" cy="31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37821"/>
            <a:ext cx="391500" cy="34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выделительной системы и их функции
</a:t>
            </a:r>
            <a:endParaRPr lang="en-US" sz="2247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Фильтруют кровь, удаляют продукты обмена и регулируют водно-солевой баланс организма человека.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Накапливает мочу перед её выводом, контролируя процесс выделения и поддерживая гигиену.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выделения у насекомых, обеспечивающий удаление азотистых отходов без использования жидкости для разведения.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у насекомых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имеют уникальные выделительные органы и механизмы для удаления отходов жизнедеятельности.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Организмам нужны разные способы выделения, зависящие от строения и среды обитания.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выделительных органов у различных организмов
</a:t>
            </a:r>
            <a:endParaRPr lang="en-US" sz="2109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учебники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скелет состоит из 206 костей, обеспечивающих опору, защиту внутренних органов и места крепления мышц. Он поддерживает форму тела и способствует движению.
</a:t>
            </a:r>
            <a:endParaRPr lang="en-US" sz="1591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структура и функции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600 мышц работают вместе, обеспечивая движение, поддержание позы и защиту органов. Мышечная система отвечает за реагирование на внешние и внутренние стимулы.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формирует почти половину массы тела, подчёркивая важность костей и мышц.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 отражает функциональную нагрузку систем в теле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2022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массы тела между системами человека
</a:t>
            </a:r>
            <a:endParaRPr lang="en-US" sz="24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головной и спинной мозг, а также сеть нервов, которые передают сигналы между органами и мозгом для координации работы всего организма.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отвечает за получение информации от органов чувств и её обработку, что позволяет организму адаптироваться к изменяющимся условиям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нервная система отсутствует, но они обладают способностью раздражимости — реакции на внешние раздражители, что обеспечивает минимальную адаптацию к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структура и задачи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оплодотворения у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разные способы оплодотворения: внешнее характерно для рыб, где развитие сперматозоидов происходит в воде, внутренняя репродукция распространена у млекопитающих и обеспечивает лучший защитный механизм для эмбриона.
</a:t>
            </a:r>
            <a:endParaRPr lang="en-US" sz="1106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цветка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органы цветка — пестик и тычинки — отвечают за половое размножение. Пестик принимает пыльцу, в то время как тычинки производят её, обеспечивая процесс опыления и образование семян.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 у мхов и папоротников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такие как мхи и папоротники, размножаются с помощью спор — мелких клеток, способных развиваться в новые особи без оплодотворения, что позволяет им быстро распространяться в подходящих условиях.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у животных и растений
</a:t>
            </a:r>
            <a:endParaRPr lang="en-US" sz="26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Побеговая система включает стебель, листья и цветки, отвечая за фотосинтез, транспорт веществ и размножение посредством цветения и формирования плодов.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систем органов у растений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отвечает за поглощение воды и минеральных веществ из почвы, обеспечивая питание и устойчивость растения.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— ксилема и флоэма — транспортирует воду, минеральные вещества и органические соединения по всему растению, поддерживая жизнедеятельность.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и уникальность функций систем в разных группах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имеют как общие, так и уникальные системы, которые формируют их адаптационные особенности.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различий между системами животных и растений
</a:t>
            </a:r>
            <a:endParaRPr lang="en-US" sz="21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органы и их роль в жизнедеятельности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уникальную функцию, обеспечивая жизненно важные процессы в организме.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человека и их функции
</a:t>
            </a:r>
            <a:endParaRPr lang="en-US" sz="259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биологическая литература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выделяют необходимые ферменты для переваривания пищи, обеспечивая поступление питательных веществ в организм.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органов в системе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токсические продукты обмена и поддерживая баланс жидкости и электролитов.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прокачивает насыщенную кислородом кровь через легкие, гарантируя снабжение тканей кислородом для метаболизма.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и систем в поддержании гомеостаза
</a:t>
            </a:r>
            <a:endParaRPr lang="en-US" sz="236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регулируют температуру тела и pH крови, обеспечивая стабильные внутренние условия для клеток.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снижает температуру, дыхание регулирует углекислый газ, а почки контролируют водный баланс, поддерживая здоровье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работы систем органов
</a:t>
            </a:r>
            <a:endParaRPr lang="en-US" sz="2892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— воспаление слизистой желудка, нарушающее пищеварение и вызывающее дискомфорт и болезненные ощущения.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характеризуется затруднённым дыханием из-за сужения дыхательных путей и воспаления, что снижает поступление кислорода.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— хроническое повышение артериального давления, создающее нагрузку на сердечно-сосудистую систему и повышающее риск инфарктов.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Нефрит — воспаление почек, нарушающее фильтрацию крови и вызывающее задержку жидкости и опасные токсины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восстановление лапы у тритона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обладают уникальной способностью полностью восстанавливать утраченные конечности. Эта регенерация происходит за счёт активации стволовых клеток и восстановления тканей.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и их способность к регенерации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могут отрастить утраченную часть тела, включая лучи. Это важный механизм выживания, позволяющий оставаться живыми после хищнических атак.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регенерация печени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человеческой печени способна к регенерации после повреждений. Несмотря на ограниченные возможности, этот процесс жизненно важен для восстановления функций органа.
</a:t>
            </a:r>
            <a:endParaRPr lang="en-US" sz="140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регенерации органов у некоторых животных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органов и систем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и функций органов помогает понять процессы жизни, поддерживать здоровье и эффективно бороться с заболеваниями, обеспечивая качество и продолжительность жизни.
</a:t>
            </a:r>
            <a:endParaRPr lang="en-US" sz="36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2026-05-08T16:08:06Z</dcterms:created>
  <dcterms:modified xsi:type="dcterms:W3CDTF">2026-05-08T16:08:06Z</dcterms:modified>
</cp:coreProperties>
</file>