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Сказуемое: главный член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сказуемое раскрывает смысл предложения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помогает понять, что происходит с подлежащим, и быстро увидеть грамматическую основу. Без него трудно точно разобрать простое предложение, задать правильный вопрос и определить, как выражена главная мысль.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сказуемое важно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также выражает признак или качество: день был тёплым, ученик стал внимательным. Оно отвечает за основное сообщение о подлежащем и завершает смысл предложения.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 действие предмета: кто-то пишет, идёт, строит или отвечает. Именно оно сообщает, что делает подлежащее в данный момент или в определённой ситуации.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передавать состояние: человек устал, ребёнок радуется, погода меняется. В таких случаях сказуемое не называет действие, а описывает, что происходит с предметом.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сказуемое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модели сказуемого и их главные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в способе выражения смысла: действием, действием с оттенком намерения или признаком через связку.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«Сказуемое» для 5 класса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сказуемого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обычно выражено глаголом в настоящем, прошедшем или будущем времени: читает, читал, будет читать. Оно может стоять и в повелительной форме: читай, сделай, принеси.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встречается часто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привычный для школьных текстов тип сказуемого. Он коротко и точно сообщает действие, поэтому часто встречается в рассказах, инструкциях и ответах на уроке.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Вспомогательное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слово, которое показывает начало, желание, возможность или обязанность действия: начал, хочет, может, должен.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Инфинитив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идёт неопределённая форма глагола, которая называет само действие: читать, играть, помочь, учить.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Одно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вместе образуют одно сказуемое и сообщают о подлежащем единое действие с дополнительным оттенком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включает связку и именную часть. Связка помогает связать подлежащее с признаком, а не с действием, и часто выражается словами был, стала, будет, является.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быть выражена существительным, прилагательным, числительным или местоимением. Она называет, кем является предмет или каким он становится в сообщении.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сказуемое особенно важно в описаниях и характеристиках: Маша была отличницей, дом стал высоким, брат был первым. Оно показывает не действие, а признак или состояние.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картину употребления моделей в учебных примерах и упражнениях.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преобладает, а составные формы нужны для более точного описания признаков, состояний и намерений.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«Сказуемое»; условное распределение для наглядности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встречаются разные модели сказуемого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подлежащее: именно от него легче задать вопрос и понять, о ком или о чём говорится в предложении.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сказуемое в предложении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Спроси: что делает предмет, что с ним происходит, каков он или кем является. Ответ обычно подсказывает сказуемое и его границы.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одно ли это слово или несколько. В составных формах смысл передаётся двумя частями, и обе нужно выделить вместе.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связка или вспомогательное слово, обрати на него внимание. Это помогает определить вид сказуемого и не перепутать его с другими членами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разбора предложения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говорится в предложении, а сказуемое сообщает, что этот предмет делает, в каком он состоянии или каким становится.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— грамматическая основа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образуют грамматическую основу, поэтому без неё предложение теряет главную мысль: ученики пришли, книга лежит, город был украшен.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 вместе с задачей высказывания: рассказ, приказ, предположение или обычное сообщение.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сказуемое остаётся носителем главной информации, а различия связаны с временем и наклонением.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форм глагола; условные значения для наглядного сравнения.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 разных временах и формах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путать сказуемое с другими членами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предмет, на который направлено действие: читаю книгу. Оно отвечает на вопросы косвенных падежей и не сообщает главную мысль о подлежащем.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признак предмета: интересная книга. Оно уточняет существительное, но не показывает, что делает предмет и каким он является.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 место, время или образ действия: дома, утром, быстро. Оно поясняет действие, но не составляет грамматическую основу предложения.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связано с подлежащим и сообщает самое важное: действие, состояние или признак. Именно оно завершает смысл предложения и делает высказывание полным.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 по строению сказуемого определить его вид.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сказуемого определяется не только смыслом, но прежде всего его строением и составом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 правилам темы «Сказуемое».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и виды сказуемого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выделять только последнее слово в составной форме: в предложении «Мальчик начал читать» сказуемое состоит из двух слов и выражает одно действие.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сказуемого
</a:t>
            </a:r>
            <a:endParaRPr lang="en-US" sz="266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в предложениях без подлежащего. Тогда сказуемое определяют по форме слова и по смыслу всего высказывания, а не по привычной схеме.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сказуемое путают с обстоятельством или дополнением. Чтобы не ошибиться, нужно спрашивать себя, что говорится о подлежащем, а не просто что стоит рядом.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составном именном сказуемом важно заметить связку: именно она соединяет подлежащее с признаком, качеством, числительным или названием лица.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удобнее всего сначала искать форму глагола, а затем уточнять, есть ли в сказуемом связка или инфинитив.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встречается чаще всего, а составные модели нужны для более точного описания состояния и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иллюстрации темы; не является статистикой корпуса.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способы выражения сказуемого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сказуемые помогают передавать движение событий: бежал, нашёл, увидел, пришёл. Благодаря им текст звучит живо и последовательно.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 тексте и в речи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чаще встречаются составные именные сказуемые: был ярким, стала тихой, оказалась интересной. Они помогают точно показать признак, состояние или впечатление.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вид сказуемого по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тип сказуемого по составу слов и грамматической форме.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 по строению сказуемого определяется его вид в коротких предложениях.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смысл можно передать разными моделями, но вид сказуемого определяется его грамматическим строением.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предложения по теме «Сказуемое».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с ответами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помогает понять главное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 о подлежащем самое важное: действие, состояние или признак. Умение находить его быстро помогает понимать предложение, разбирать текст и писать точнее.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2026-05-22T05:48:42Z</dcterms:created>
  <dcterms:modified xsi:type="dcterms:W3CDTF">2026-05-22T05:48:42Z</dcterms:modified>
</cp:coreProperties>
</file>