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категории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особую часть речи: значение, признаки и роль в предложении.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определять часть речи по смыслу и роли в предложении, особенно в словах о погоде, настроении, необходимости и оценке ситуации.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категорию состояния в 7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категория состояния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описывают погоду, температуру, освещённость и другие свойства окружающей среды. Они показывают, что происходит вокруг, не называя предмет и не описывая его признак.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передают чувство, настроение, самочувствие или внутреннюю оценку. В предложении они помогают кратко выразить, как человеку сейчас, например: грустно, весело, жаль.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состояние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могут обозначать не только чувства и погоду, но и общую оценку обстановки: тихо, тесно, пусто, поздно. Они описывают ситуацию целиком, а не отдельный предмет.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часто встречаются слова тихо, душно, можно, нельзя, поздно. Они помогают быстро передать состояние, необходимость или оценку происходящего без длинного описания.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грамматические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не изменяются по родам, числам и падежам. У них нет привычных для других частей речи форм, которые можно было бы проспрягать или склонять.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являются сказуемым в безличном предложении. Они сообщают о состоянии или необходимости: На улице темно. Мне грустно. Идти нельзя.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нередко употребляются с усилителями и словами времени: очень, совсем, было, стало, станет. Такие сочетания помогают точнее передать изменение состояния.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похожее слово можно понять правильно только в предложении. Именно контекст показывает, выражает ли оно состояние, признак предмета или признак действия.
</a:t>
            </a:r>
            <a:endParaRPr lang="en-US" sz="13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 окном холодно и сыро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улица пустеет, а ветер становится всё резче. Слова категории состояния помогают назвать не предмет, а обстановку в целом: холодно, сыро, ветрено. Такие слова особенно часто встречаются в описаниях природы и погоды.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 одном слове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в окно и чувствует себя неуверенно, устало или тревожно. В таких случаях слова вроде радостно, обидно, тревожно передают внутреннее состояние человека без длинных объяснений и делают речь точной.
</a:t>
            </a:r>
            <a:endParaRPr lang="en-US" sz="103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Можно, нужно, нельзя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правилах и инструкциях часто нужны слова, которые обозначают необходимость или запрет. Можно, нужно, нельзя, пора помогают кратко сформулировать требование и сразу показать отношение к действию или поступку.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 значению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одинаковая форма не всегда относится к одной и той же части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обозначает состояние и чаще бывает сказуемым; краткое прилагательное связано с признаком предмета; наречие — с признаком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 русского языка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состояния, краткое прилагательное, наречие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похожие слова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сообщает слово в конкретной фразе. Один и тот же набор букв может выражать состояние, признак предмета или признак действия.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отвечают не на вопрос к предмету или действию, а передают общую оценку ситуации. Именно смысл помогает отличить их от похожих форм.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другим словом о состоянии, оно ближе к категории состояния. Если оно описывает действие, значит, перед нами наречие.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тихо — это состояние, а Он тихо говорил — признак действия. Ученик рад — краткое прилагательное, а Мне радостно — категория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строится на значении слова и его роли в контексте.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такие слова чаще всего встречаются в описаниях погоды и настроения, поэтому именно эти случаи учащиеся узнают быстрее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природные и личные состояния; редкие примеры относятся к обстановке, что важно учитывать при подготовке.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школьных упражнений по русскому языку, 7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в учебных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непостоянных признаков у этой части речи нет, потому что слова не изменяются.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категории состояния важно помнить: она сохраняет значение состояния и не имеет форм изменения. Это облегчает разбор и помогает не искать там, где их нет.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 русского языка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предложении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слова могут описывать погоду, освещение или обстановку: На дворе морозно, В комнате темно. Они не называют предмет, а передают общее состояние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часто показывает внутреннее состояние человека: Мне неловко, Ребятам грустно. Обычно рядом есть слово в дательном падеже, указывающее, кто это состояние испытывает.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предложений характерно отсутствие подлежащего: слово категории состояния само выступает сказуемым. Оно помогает кратко и точно передать оценку, необходимость, чувство или состояние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категории состояния удобно выполнять поэтапно: от смысла слова и его роли в предложении — к выводу о части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анализируют в контексте, затем проверяют его значение и синтаксическую роль. Такой порядок помогает не перепутать категорию состояния с другими частями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морфологического разбора категории состояния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слова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часто встречаются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жаль, стыдно, приятно, досадно передают отношение человека к происходящему и помогают выразить чувство очень кратко.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и возможность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нужно, надо, можно, нельзя, пора обозначают необходимость, разрешение или запрет и часто встречаются в правилах и инструкциях.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предложениях такие слова легко узнаются: Мне лень читать. Уже пора идти. Здесь нельзя шуметь. Они делают высказывание точным и 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такие слова чаще всего стоят в позиции сказуемого и помогают построить короткое, ясное предложение без подлежащего.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синтаксическая функция категории состояния — сказуемое в безличной конструкции. Другие случаи встречаются заметно реже и требуют особенно внимательного анализа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с словами холодно, темно, нужно, нельзя, грустно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роли в школьных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наречием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проверять смысл предложения. В На улице темно слово передаёт состояние, а не признак действия, поэтому это не наречие.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род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категории состояния нет рода, числа и падежа. Если пытаться подобрать эти формы, разбор получится неверным и неполным.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кратким 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радостно в Мне радостно не обозначает признак предмета. Оно сообщает о состоянии человека, поэтому относится к категории состояния.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относиться к разным частям речи. Проверять нужно не только форму, но и роль слова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тексте и 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описание точным и экономным: В комнате тихо, На улице пасмурно. Одно слово сразу передаёт обстановку и не требует длинного объяснения.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помогает передать настроение героя или отношение говорящего: Ребятам интересно, Мне страшно. Благодаря этому текст становится живым и понятным.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описании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пейзажных и бытовых описаниях эти слова особенно полезны, потому что быстро создают нужную картину: тишину, холод, напряжение или спокойствие.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часть речи может входить в разные модели предложения и по-разному связана со временем или лицом, испытывающим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может использоваться в безличных предложениях, с дательным падежом лица и в сочетаниях со словами времени. Это расширяет её роль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модели предложений с категорией состояния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предложений с категорией состояния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морфологического разбора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 улице холодно нужно сначала выделить слово и убедиться, что оно передаёт состояние, а не признак предмета или действие.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холодно относится к категории состояния, потому что выражает состояние природы и выступает как самостоятельное смысловое ядро предложения.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холодно является сказуемым в безличной конструкции. Именно оно сообщает основное содержание высказывания.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совпадает с формой употребления: холодно. Такой образец удобно использовать при записи полного разбора в тетради.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неизменяемое, не имеет рода, числа и падежа. Для него не образуются обычные формы склонения или спряжения.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проверить, относится ли слово к категории состояния, и не пропустить важные признаки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не по окончанию, а по смыслу, контексту и синтаксической функции. Такой подход делает разбор точным и надёжным.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признаки категории состояния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для 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помогает точно назвать погоду, настроение, необходимость и оценку ситуации. Если помнить о контексте, роли в предложении и неизменяемости, морфологический разбор становится понятным и безошибочным.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2026-05-28T15:14:54Z</dcterms:created>
  <dcterms:modified xsi:type="dcterms:W3CDTF">2026-05-28T15:14:54Z</dcterms:modified>
</cp:coreProperties>
</file>