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 Трутнева. «Приговорка»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Весенняя песенка о пробуждении природы и звучании слова.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Елена Трутнева: поэтесса, близкая детям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Елена Трутнева писала просто, мелодично и образно. В её стихах оживают времена года, природа и тёплые чувства, поэтому они особенно понятны младшим школьникам.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8668" y="2183062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3591" y="2183062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8515" y="2183062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3439" y="2183062"/>
            <a:ext cx="41160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«приговорка»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Напевное звучание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Приговорка звучит как короткий напев или приговаривание. В ней важно не только значение слов, но и то, как они мягко и ритмично складываются в речь.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такой формы характерны повторяющиеся слова и звуки. Повтор делает речь плавной, помогает удержать ритм и создаёт ощущение живого проговаривания вслух.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оттенок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звучанию приговорка напоминает старинную устную речь. Она кажется простой, но очень выразительной, как маленькая народная песенка, которую легко услышать и запомнить.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Настрой на чтение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сразу задаёт особую интонацию. Читатель ждёт не обычного сообщения, а короткого, певучего текста, где слово звучит почти как музыка.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стихотворении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чувствуется ранняя весна: стало светлее, воздух кажется легче, а вокруг появляется движение. Даже короткая строка может напомнить о самом начале тепла.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обновления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весны связаны с землёй, ростками, водой и птицами. Такие детали помогают увидеть, как природа просыпается и постепенно меняет привычный вид.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интонация текста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звучат просто и естественно, будто их произносят вслух в игре или в весеннем обряде. От этого стихотворение кажется близким живой речи.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мягкие созвучия создают напевность. Текст легко представить как маленькую устную песенку, которую хочется повторить ещё раз.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 фольклорную закличку: в нём есть обращённость к природе, ритм и особая торжественная простота. Именно так и рождается народное звучание.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объём делает стихотворение удобным для чтения и запоминания: внимание ребёнка остаётся на звучании слов, а не на длинном сюжете.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помогает первокласснику сразу услышать ритм и не потерять интонацию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 Трутнева. «Приговорка»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картина природы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возникает ощущение раннего весеннего дня, когда мир только начинает меняться и всё вокруг становится чуть ярче и живее.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признаки оживления: воздух, вода, птицы и земля словно включаются в общее весеннее движение.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отклик мира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финальном впечатлении природа уже не просто показана, а будто сама звучит и отвечает на приход весны.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настроение создаёт стихотворение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вызывает светлую радость и ожидание тепла. В нём нет тревожных нот, зато есть ощущение свежего воздуха, движения и доброй весенней улыбки.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оставляет бодрое, чуть озорное чувство. Текст напоминает весеннюю капель: коротко, звонко и очень весело, как будто природа сама подаёт голос.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40650" y="515375"/>
            <a:ext cx="319200" cy="36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7850" y="1953000"/>
            <a:ext cx="364800" cy="36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7850" y="3390625"/>
            <a:ext cx="364800" cy="364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запомнить
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5534400" y="515375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строки не перегружают память. Ребёнку легче удержать их целиком, особенно если читать спокойно и в одном ритме.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534400" y="1953000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созвучия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звуки помогают запомнить текст почти играючи. Они создают опору для слуха и делают чтение похожим на знакомое заклинание весны.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534400" y="3390625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сложных рассуждений. Есть ясные картины природы, которые легко представить, а значит, и слова запоминаются быстрее.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устным народным творчеством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напоминает весенние заклички, которыми в народе звали солнце, тепло и пробуждение природы. В нём слышится обращение к миру вокруг.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и короткие фразы делают стихотворение похожим на живую устную речь. Оно звучит естественно, без книжной тяжеловесности.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и повторы усиливают сходство с фольклором. Читатель будто слышит маленькую песенку, которую легко подхватить голосом.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текст сохраняет народное чувство слова, но остаётся современным и детским. Поэтому он особенно близок первоклассникам, любящим яркое и звучное чтение.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Словесные краски стихотворения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которое будит землю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весна не просто названа — она как будто появляется перед глазами. Солнечный свет, тёплое движение воздуха и пробуждение земли создают ощущение, что мир медленно улыбается. Такой образ легко представить на яркой иллюстрации.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приметы живой весны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детали помогают увидеть самое начало весны: птиц, свежую траву, каплю тающего снега, тонкий ветер. Всё это не перечисляется долго, а вспыхивает несколькими точными словами. От этого картина становится особенно живой и ясной.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Картина, которая звучит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стихотворении не только описывают природу, но и словно двигаются вместе с ней. Из-за этого весенний пейзаж кажется не静ким, а звучащим. Иллюстрация может передать это ощущение через солнце, птиц и лёгкую воздушность.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говорит стихотворение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 пробуждение природы: после зимней тишины мир становится светлее, теплее и подвижнее. Весна здесь ощущается как радостное изменение, которое можно услышать и увидеть.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передаёт не только картину природы, но и настроение человека, который замечает её перемены. Простые образы помогают почувствовать удивление перед тем, как оживает всё вокруг.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красота весны раскрывается через маленькие детали. Именно они делают обычный день похожим на маленькое чудо и помогают читателю увидеть поэзию в самом простом.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особенности делают стихотворение похожим на короткий напев и помогают легко удержать его в памяти.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признака создают ощущение приговорки: повтор, ритм и звучность слов.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Е. Трутневой «Приговорка»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Поэтесса, которая говорит просто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Елена Трутнева писала так, чтобы ребёнку было легко услышать и представить слово. Её стихи не перегружают объяснениями: в них сразу видны ясные картины, мягкая интонация и доброжелательное отношение к миру.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её стихах оживает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Трутневой природа становится главным героем. Времена года, свет, ветер, птицы и деревья появляются в её строках так, будто стоят совсем рядом с читателем и готовы заговорить.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 Трутнева — поэтесса детской природы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чувство остаётся после чтения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остаётся светлое ощущение весны, будто в комнате стало чуть больше солнца. Стихотворение легко поднимает настроение и настраивает на добрый взгляд вокруг.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чувствуется бодрость и движение вперёд. Мир просыпается, и вместе с ним просыпается читатель — хочется смотреть, слушать и замечать мелочи.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немного озорной, но очень тёплый. В нём нет тяжести, зато есть весёлая живость, которая делает стихотворение похожим на звонкую капель.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хочется улыбнуться и сказать: весна уже рядом. Даже короткие строки умеют оставить большое чувство радости и свежести.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«Приговорка»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замечать, как меняется природа вокруг: свет становится ярче, воздух — легче, а мир — оживлённее. Это помогает внимательнее смотреть на обычные весенние картины.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развивает слух к звучанию слова. Повторы, ритм и напевность показывают, что стихотворение можно не только читать, но и почти петь, как весёлую словесную игру.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пробуждает интерес к русскому фольклору. Ребёнок видит, как авторское стихотворение может напоминать народную приговорку и соединять простоту с красотой.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 при чтении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внимательном чтении легко услышать звонкие звуки и повторяющиеся сочетания, которые делают стихотворение особенно музыкальным. Они помогают почувствовать, как весна будто сама разговаривает с читателем.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представить ребёнка, который слушает капель и смотрит на оживающую природу, текст становится ещё яснее. Такой образ поддерживает внимание, а вместе с ним — ритм и настроение стихотворения.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весенних произведений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113673"/>
            <a:ext cx="1925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подходит к концу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ощущает переход от зимней тишины к первым признакам тепла. Именно в этот момент особенно заметны свет, движение и перемены в природе.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509817" y="2113673"/>
            <a:ext cx="1925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приметы весны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возникают знакомые весенние детали: капель, птицы, свежий воздух и первые ростки. Эти образы делают природу живой и близкой.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9634" y="2113673"/>
            <a:ext cx="1925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звучит как напев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 передаёт весеннее настроение через ритм, повтор и мягкое звучание строк. Стихотворение начинает напоминать маленькую песенку.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09434" y="2113673"/>
            <a:ext cx="1925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день становится чудом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показана не как далёкое событие, а как радостное преображение рядом с человеком. Так поэзия учит замечать красоту в повседневном.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9768" y="2170429"/>
            <a:ext cx="307200" cy="30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7483" y="2170429"/>
            <a:ext cx="307200" cy="30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199" y="2170429"/>
            <a:ext cx="307200" cy="30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5797" y="2181169"/>
            <a:ext cx="321434" cy="2857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5429" y="2170429"/>
            <a:ext cx="297600" cy="30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о стихотворении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3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образ стихотворения связан с пробуждением природы. Весна здесь чувствуется как живое движение света, тепла и обновления, которое заметно в каждом коротком штрихе.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7718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делает строки похожими на напев и помогает передать лёгкое движение весны. Благодаря ему стихотворение звучит уверенно, мягко и очень запоминается.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5434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усиливает ощущение приговаривания и делает текст похожим на народную песенку. Он помогает удержать интонацию и подчёркивает важные слова.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13150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Звучные слова и созвучия создают музыкальность текста. Стихотворение не только читается, но и почти слышится, как маленькая словесная мелодия.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30865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чувство стихотворения — светлая радость. Она связана с ожиданием тепла, оживлением природы и приятным ощущением, что мир просыпается.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4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Стихотворение, которое звучит как весна
</a:t>
            </a:r>
            <a:endParaRPr lang="en-US" sz="3406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«Приговорка» Е. Трутневой — это короткая, но очень живая песенка о весне. В ней простые слова звучат ярко, легко и по-настоящему радостно.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2026-05-23T23:21:23Z</dcterms:created>
  <dcterms:modified xsi:type="dcterms:W3CDTF">2026-05-23T23:21:23Z</dcterms:modified>
</cp:coreProperties>
</file>