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757463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8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Perfect в школьном курсе английского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3188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Время, которое помогает точно показать порядок событий в прошлом.
</a:t>
            </a:r>
            <a:endParaRPr lang="en-US" sz="318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83" y="1074325"/>
            <a:ext cx="4430034" cy="347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девятиклассникам нужен Past Perfect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Perfect нужен, чтобы не путать последовательность прошлых событий. Он помогает уверенно читать тексты, пересказывать истории, писать письма и выполнять грамматические задания, где важно показать, что произошло раньше, а что позже.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88000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Утвердительное предложение строится по схеме had + третья форма глагола. Эта формула остаётся одинаковой для всех лиц, поэтому запомнить время проще, чем многие другие грамматические конструкции.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68755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Неизменяемый вспомогательный глагол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had не меняется ни в единственном, ни во множественном числе. Именно оно показывает, что речь идёт о Past Perfect, а смысл действия передаёт следующий за ним глагол.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3545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форма глагола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had ставится Past Participle: finished, gone, seen, written, made. Для правильных глаголов обычно используется форма на -ed, а у неправильных нужно запомнить особый вариант.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89942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I had finished, she had gone, they had seen, he had written. Во всех примерах меняется только смысловой глагол, а had остаётся неизменным.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образования Past Perfect
</a:t>
            </a:r>
            <a:endParaRPr lang="en-US" sz="3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2073205"/>
            <a:ext cx="4133400" cy="13190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Утвердительная, отрицательная и вопросительная формы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Past Perfect различие между формами создаётся порядком слов и частицей not.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формах сохраняется had; меняются только порядок слов и наличие not.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образования Past Perfect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9688" y="265825"/>
            <a:ext cx="4395925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Сигнальные слова Past Perfect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350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Before и by the time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особенно ясно показывают, что одно действие произошло раньше другого. Они часто подсказывают, где в предложении нужно поставить Past Perfect, а где — Past Simple.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350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и when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связывает два прошлых действия, а when помогает увидеть последовательность событий. Важно смотреть не только на слово, но и на смысл всего предложения.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8575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Never и yet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прошлом контексте эти слова подчёркивают отсутствие действия до определённого момента. Они часто встречаются в отрицательных или близких по смыслу предложениях.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28575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Already и just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маркеры часто означают, что действие завершилось незадолго до другого момента в прошлом. Они помогают показать, что событие было уже завершено.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14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Past Perfect в 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определить, нужно ли показывать более раннее прошлое действие.
</a:t>
            </a:r>
            <a:endParaRPr lang="en-US" sz="3314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700" y="15339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4081" y="3261000"/>
            <a:ext cx="30138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5625" y="1540580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8500" y="3267630"/>
            <a:ext cx="318300" cy="254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случаи употребления Past Perfect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раньше другого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Perfect показывает действие, которое завершилось до другого момента в прошлом. Это помогает чётко выстроить хронологию и убрать путаницу в рассказе.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и история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пересказе Past Perfect помогает показать более раннее действие, особенно если в истории уже есть ещё одно прошлое событие, к которому нужно его привязать.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результата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часто объясняет, почему что-то произошло в прошлом. Например, комната была пустой, потому что все уже ушли, и результат становится понятнее.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Before, after, by the time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текстах это время часто появляется рядом с союзами before, after и by the time. Такие слова сразу намекают на связь двух прошедших действий.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формы относятся к прошлому, но показывают разный момент в цепочке событий. Past Perfect помогает увидеть, что действие уже было завершено до другого прошлого события.
</a:t>
            </a:r>
            <a:endParaRPr lang="en-US" sz="969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временной последовательности на основе учебных примеров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и Past Perfect: сравнение по смыслу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передаёт позднее событие, а Past Perfect — более раннее; вместе они делают рассказ точным и понятным.
</a:t>
            </a:r>
            <a:endParaRPr lang="en-US" sz="129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и повседневной жизни
</a:t>
            </a:r>
            <a:endParaRPr lang="en-US" sz="2885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задание перед ужином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Аня сразу открыла тетрадь и закончила упражнение до ужина. К вечеру она уже могла спокойно отдыхать, потому что домашнее задание было выполнено заранее. Такая ситуация хорошо показывает, как Past Perfect помогает рассказать о более раннем действии.
</a:t>
            </a:r>
            <a:endParaRPr lang="en-US" sz="1109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Опоздание на школьный автобус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Петя выбежал из дома и увидел, что автобус уже уехал. Он расстроился, потому что не успел вовремя. В такой истории Past Perfect удобно показывает действие, которое завершилось раньше другого момента в прошлом.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Звонок другу и потерянная тетрадь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позвонила другу, когда поняла, что забыла тетрадь в классе. До этого она уже вышла из школы и успела дойти до остановки. Здесь Past Perfect помогает связать обычные школьные события и показать их порядок.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1937595"/>
            <a:ext cx="3856200" cy="167291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had нужна именно третья форма глагола, а не вторая.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Past Perfect важно помнить третью форму; у правильных глаголов она обычно совпадает с окончанием -ed.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список неправильных глаголов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глаголы в Past Perfect
</a:t>
            </a:r>
            <a:endParaRPr lang="en-US" sz="3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737400" y="504550"/>
            <a:ext cx="76692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и краткие ответы
</a:t>
            </a:r>
            <a:endParaRPr lang="en-US" sz="3400" dirty="0"/>
          </a:p>
        </p:txBody>
      </p:sp>
      <p:sp>
        <p:nvSpPr>
          <p:cNvPr id="9" name="Text 2"/>
          <p:cNvSpPr txBox="1"/>
          <p:nvPr/>
        </p:nvSpPr>
        <p:spPr>
          <a:xfrm>
            <a:off x="1110400" y="1546375"/>
            <a:ext cx="33345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с had not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в Past Perfect строится с had not или сокращённо hadn't. После этой формы всегда идёт третья форма глагола: She hadn't finished the test, We had not seen him.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110400" y="3100200"/>
            <a:ext cx="33345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ответы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коротких ответах сохраняется вспомогательный глагол had: Yes, I had. No, I hadn't. Такая форма помогает быстро и грамотно отвечать на вопросы без повторения всего предложения.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059400" y="1546375"/>
            <a:ext cx="33345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усиления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отрицательных предложениях часто встречаются never, not yet, no one, nothing. Они подчёркивают, что действие не произошло до другого момента в прошлом, и делают смысл более точным.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059400" y="3100200"/>
            <a:ext cx="33345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Past Perfect меняется только смысловой глагол, а had остаётся одинаковым для всех лиц. Это облегчает построение отрицаний и коротких ответов в письменной и устной речи.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вопрос в Past Perfect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порядок слов в общих и специальных вопросах.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девятиклассников
</a:t>
            </a:r>
            <a:endParaRPr lang="en-US" sz="3400" dirty="0"/>
          </a:p>
        </p:txBody>
      </p:sp>
      <p:sp>
        <p:nvSpPr>
          <p:cNvPr id="9" name="Text 2"/>
          <p:cNvSpPr txBox="1"/>
          <p:nvPr/>
        </p:nvSpPr>
        <p:spPr>
          <a:xfrm>
            <a:off x="695175" y="2099401"/>
            <a:ext cx="1862584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Подмена had на did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строить Past Perfect через did: He did finished — неверно. Нужна схема had + третья форма: He had finished. Вспомогательный глагол did здесь не используется.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42729" y="2099401"/>
            <a:ext cx="1862584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форма глагола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had требуется именно третья форма, а не вторая. Поэтому She had went — ошибка; правильно: She had gone. Это правило особенно важно с неправильными глаголами.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590208" y="2099401"/>
            <a:ext cx="1862584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Had для всех лиц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забывают, что had не меняется по лицам. Говорят одинаково: I had, you had, he had, they had. Никаких окончаний для подлежащего в этом времени нет.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37815" y="2099401"/>
            <a:ext cx="1862658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Лишний Past Perfect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ставить Past Perfect без двух прошлых событий. Если в предложении есть только один факт в прошлом, чаще нужен Past Simple, а не более сложная форма.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примерах чаще всего заметны слова, прямо связывающие два прошлых события. Они помогают быстро найти более раннее действие и выбрать нужную форму.
</a:t>
            </a:r>
            <a:endParaRPr lang="en-US" sz="980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шкала по типичным школьным примерам и грамматическим упражнениям; оценка носит учебный, а не статистический характер.
</a:t>
            </a:r>
            <a:endParaRPr lang="en-US" sz="795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Частотные маркеры Past Perfect в учебных текстах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ориентиры — before и by the time; already и just обычно указывают на завершённость перед другим моментом.
</a:t>
            </a:r>
            <a:endParaRPr lang="en-US" sz="129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6675" y="954486"/>
            <a:ext cx="4108200" cy="19457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954486"/>
            <a:ext cx="4108200" cy="1945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8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Истории, где Past Perfect помогает показать предысторию
</a:t>
            </a:r>
            <a:endParaRPr lang="en-US" sz="2258" dirty="0"/>
          </a:p>
        </p:txBody>
      </p:sp>
      <p:sp>
        <p:nvSpPr>
          <p:cNvPr id="8" name="Text 2"/>
          <p:cNvSpPr txBox="1"/>
          <p:nvPr/>
        </p:nvSpPr>
        <p:spPr>
          <a:xfrm>
            <a:off x="465667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Матч начался без нас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5667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опоздали к стадиону, и игра уже шла. Команда успела выйти на поле до нашего приезда, поэтому зрители слышали только шум трибун и свист судьи. Такая форма помогает показать порядок событий без лишних объяснений.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882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Пустой класс после урока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7882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ребята вошли в кабинет, там уже никого не было. Урок закончился раньше, поэтому парты стояли пустыми, а на доске остались последние записи. Past Perfect сразу объясняет, что событие произошло до момента прихода.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2073205"/>
            <a:ext cx="4133400" cy="13190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Perfect в косвенной речи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прошедшее действие из прямой речи часто становится Past Perfect в косвенной.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действие в прямой речи уже было прошедшим, в косвенной речи оно часто смещается в Past Perfect для точной последовательности.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передачи прямой речи в косвенную в школьной грамматике английского языка.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Запомните главную модель: had + V3. Она особенно полезна, когда нужно показать, что одно действие произошло раньше другого в прошлом.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формула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быстро выбрать Past Perfect вместо Past Simple.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правила Past Perfect из школьного курса английского языка.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время в прошлом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определить, когда нужен Past Perfect, а когда достаточно Past Simple.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7615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сна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had done my homework before I went to bed. Сначала завершилось домашнее задание, а потом произошло действие в Past Simple.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244112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поездкой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had never seen snow before her trip. Слово never показывает, что опыт отсутствовал до определённого момента в прошлом.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60610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моменту прихода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 the time we arrived, the lesson had already started. Здесь Past Perfect подчёркивает, что урок начался раньше нашего приезда.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77107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прозвенел звонок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had left the classroom when the bell rang. Более раннее действие описано через Past Perfect, а позднее — через Past Simple.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практика и модели предложений
</a:t>
            </a:r>
            <a:endParaRPr lang="en-US" sz="3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Past Perfect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Perfect помогает ясно показать, что произошло раньше в прошлом. Если помнить формулу had + V3 и следить за порядком событий, грамматика становится понятной и удобной.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2026-05-31T11:23:00Z</dcterms:created>
  <dcterms:modified xsi:type="dcterms:W3CDTF">2026-05-31T11:23:00Z</dcterms:modified>
</cp:coreProperties>
</file>