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a/an и the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артикли уточняют смысл и помогают говорить точнее.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стоят перед существительными и меняют смысл фразы. В русском языке их нет, поэтому эту тему нужно изучать отдельно. Она постоянно встречается в текстах, диалогах и описаниях в школе и вне её.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нужны артикли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a и an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 ставятся перед исчисляемым существительным в единственном числе, когда предмет называется впервые и воспринимается как один из многих, без особого выделения.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звуку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артикли не делают предмет конкретным, а только показывают, что речь идёт об одном объекте. Поэтому a book, a cat, an apple — обычные примеры первого упоминания.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an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используется перед словом, которое начинается с гласного звука. Важно слышать звук, а не просто смотреть на букву, потому что написание и произношение могут различаться.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the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помогает понять, что говорящий имеет в виду определённый объект, который уже известен собеседнику или легко узнаётся из ситуации.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предмет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артикль часто ставится перед тем, что существует в одном экземпляре или считается уникальным: the sun, the moon, the teacher in charge.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в своём роде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делает существительное более определённым и узким по смыслу, поэтому его часто используют, когда важно не просто назвать предмет, а точно указать, о каком именно идёт речь.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речи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ситуации и увидим, как меняется выбор артикля в зависимости от конкретности.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предмет конкретнее и понятнее из контекста, тем вероятнее выбор the. Если предмет новый и не выделяется, чаще используется a/an.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артиклей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a/an и the в английском языке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базовых правилах употребления a/an, the и нулевого артикля.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2688" y="1537821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или an: правило звука, а не буквы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616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или an выбирают не по букве, а по произношению первого звука в слове. Поэтому an пишется перед гласным звуком, даже если первая буква выглядит необычно.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5688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первый звук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0857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словами an orange, an hour, an honest answer ставится an, потому что они начинаются с гласного звука. А в словах a university, a uniform, a one-way street слышится согласный звук.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929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произношение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встречается в разных контекстах, но всегда добавляет точность. Особенно заметны случаи, когда предмет уже известен, уникален или понятен из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используется шире, чем a/an, но его общая функция остаётся одной: сделать предмет конкретным и легко узнаваемым.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случаев употребления артикля the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артикль the встречается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Маша достала a notebook и an eraser. Учитель попросил положить их рядом с ruler, чтобы всем было удобно проверять работу. Новые предметы называются с a/an, потому что это первые упоминания.
</a:t>
            </a:r>
            <a:endParaRPr lang="en-US" sz="124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всего класса переключилось на the blackboard и the classroom. Все уже понимали, о каких предметах идёт речь, поэтому нужен был определённый артикль. Контекст сделал предметы конкретными и знакомыми каждому ученику.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вошёл the teacher, никто не перепутал его с другим человеком. В этой ситуации артикль the подчёркивает, что речь идёт о конкретном учителе, известном по обстановке урока и роли в классе.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профессиями и ролями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после be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be перед названием профессии обычно ставится a или an, потому что человек относится к группе специалистов: She is a doctor. He is an engineer.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указать на определённого человека в конкретной должности или роли, используется the: The doctor is in the office. Здесь речь уже не о профессии вообще, а о конкретном человеке.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в таких предложениях описывает принадлежность к группе людей. Поэтому артикль помогает понять, говорим ли мы о любом представителе профессии или о конкретном человеке в данной ситуации.
</a:t>
            </a:r>
            <a:endParaRPr lang="en-US" sz="17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существительные в английском языке требуют артикля: многое зависит от числа, типа слова и значения в 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артикля само по себе тоже является правилом: его выбор часто определяется не словом, а грамматической ситуацией и значением.
</a:t>
            </a:r>
            <a:endParaRPr lang="en-US" sz="156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случаи, где артикль не нужен
</a:t>
            </a:r>
            <a:endParaRPr lang="en-US" sz="286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правил употребления артиклей в школьном курсе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675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66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9136" y="1205853"/>
            <a:ext cx="524578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 географическими названиями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часто ставится с океанами, морями и реками, потому что речь идёт об уникальных объектах, которые легко определить: the Atlantic Ocean, the Nile.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the употребляются горные цепи и пустыни: the Alps, the Sahara. Здесь артикль помогает выделить объект как известный и единственный в своём классе.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городов и стран употребляются без артикля: London, Paris, France, Italy. Поэтому сначала нужно определить тип географического названия, а затем выбрать форму.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заметные трудности, с которыми ученики сталкиваются при выборе артикля в коротких фразах и простых 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одним правилом, а с одновременным учётом контекста, звука, числа и известности предмета.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типичных ошибок для наглядного объяснения темы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артиклей
</a:t>
            </a:r>
            <a:endParaRPr lang="en-US" sz="2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на 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need a pencil. The pencil is on the desk. В первом предложении речь идёт о новом предмете, поэтому появляется a. Во втором уже понятно, какой именно карандаш имеется в виду, и используется the.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bought an apple and a sandwich. Артикль an стоит перед apple, потому что слово начинается с гласного звука. Оба предмета названы впервые, поэтому они воспринимаются как обычные, не конкретизированные покупки.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коротком диалоге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артиклями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in the morning и in the afternoon артикль сохраняется по традиции употребления. Такие сочетания лучше запоминать целиком, потому что дословный перевод не всегда помогает выбрать форму.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 to the cinema тоже запоминается как устойчивое выражение. Артикль the здесь не указывает на конкретный кинотеатр, а является частью привычной конструкции.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have a good time показывает, что артикли в английском иногда зависят от традиции, а не только от прямого смысла слова. Поэтому полезно учить такие примеры вместе.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at the weekend часто встречается в британском варианте английского. Оно звучит как готовая формула и употребляется в привычных фразах о планах, отдыхе и занятиях в свободное 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по-разному показывают, насколько конкретно назван предмет и нужен ли вообще артикль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артикля напрямую влияет на смысл: она показывает, говорим ли мы о новом объекте, известном предмете или общем понятии.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a/an, the и нулевого артикля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значений артиклей в английском языке
</a:t>
            </a:r>
            <a:endParaRPr lang="en-US" sz="11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 артикля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a, an, the или отсутствие артикля без лишних 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600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 показывают, что предмет назван впервые и воспринимается как один из многих. В русском языке это часто можно передать словами «какой-то» или «один из».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20600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предмет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47288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употребляется, когда понятно, о каком именно объекте идёт речь. Это может быть уже упомянутый предмет, известная вещь или единственный объект в своём роде.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3247288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предмет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6073963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a и an зависит не от буквы, а от первого звука. Поэтому an hour звучит правильно, а a university — тоже правильно, несмотря на букву u.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073963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звука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20600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и неисчисляемые существительные часто стоят без артикля. Здесь важно смотреть на общий смысл, потому что форма слова уже не требует обязательного a или an.
</a:t>
            </a:r>
            <a:endParaRPr lang="en-US" sz="1304" dirty="0"/>
          </a:p>
        </p:txBody>
      </p:sp>
      <p:sp>
        <p:nvSpPr>
          <p:cNvPr id="17" name="Text 9"/>
          <p:cNvSpPr txBox="1"/>
          <p:nvPr/>
        </p:nvSpPr>
        <p:spPr>
          <a:xfrm>
            <a:off x="420600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600" dirty="0"/>
          </a:p>
        </p:txBody>
      </p:sp>
      <p:sp>
        <p:nvSpPr>
          <p:cNvPr id="18" name="Text 10"/>
          <p:cNvSpPr txBox="1"/>
          <p:nvPr/>
        </p:nvSpPr>
        <p:spPr>
          <a:xfrm>
            <a:off x="3247288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8 класса этих правил достаточно для большинства упражнений, если внимательно проверять контекст, число, тип существительного и первое произносимое слово.
</a:t>
            </a:r>
            <a:endParaRPr lang="en-US" sz="1395" dirty="0"/>
          </a:p>
        </p:txBody>
      </p:sp>
      <p:sp>
        <p:nvSpPr>
          <p:cNvPr id="19" name="Text 11"/>
          <p:cNvSpPr txBox="1"/>
          <p:nvPr/>
        </p:nvSpPr>
        <p:spPr>
          <a:xfrm>
            <a:off x="3247288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ориентир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признаков помогает быстрее замечать нужную форму и не пропускать важные детали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правил ученик проверяет по порядку, тем выше точность; лучший результат даёт регулярная практика на коротких примерах.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роста точности при пошаговой проверке артиклей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точность выбора артикля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a/an и the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сделать английскую фразу точной и понятной. Если предмет новый — выбираем a/an, если конкретный — the, а для общего значения и множественного числа артикль часто не нужен.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2026-05-31T05:36:29Z</dcterms:created>
  <dcterms:modified xsi:type="dcterms:W3CDTF">2026-05-31T05:36:29Z</dcterms:modified>
</cp:coreProperties>
</file>