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погода?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вокруг нас каждый день.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следят за погодой
</a:t>
            </a:r>
            <a:endParaRPr lang="en-US" sz="2561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Погоду изучают, чтобы понимать, что происходит в атмосфере сейчас и как это влияет на жизнь людей.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14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Атмосфера: место, где рождается погода
</a:t>
            </a:r>
            <a:endParaRPr lang="en-US" sz="2927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 — это воздушная оболочка Земли. Именно в её нижнем слое формируются облака, ветер и осадки, которые мы называем погодой.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слой важнее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поверхности воздух быстрее нагревается и охлаждается, потому что именно здесь он сильнее всего соприкасается с сушей, водой и Солнцем.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в воздухе помогает образовываться облакам и туману. Когда её много или мало, погода ощущается по-разному даже при одинаковой температуре.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 высотой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высотой условия меняются: температура, давление и влажность уже не такие, как у земли. Поэтому погода в горах отличается от погоды внизу.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одного дня к климату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кратковременного состояния атмосферы и долгосрочных закономерностей.
</a:t>
            </a:r>
            <a:endParaRPr lang="en-US" sz="1554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1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нагрев поверхности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нагрева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нагревают поверхность, а уже от неё прогревается воздух. Поэтому температура у земли меняется быстрее, чем кажется на первый взгляд.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суша обычно теплее воды, потому что нагревается быстрее. Ночью она остывает тоже быстрее, и разница между ними становится заметной.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ощущение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 уменьшает нагрев днём, а ветер помогает перемешивать воздух и выравнивать температуру. Поэтому одинаковая погода ощущается по-разному в ясный и ветреный день.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воздух движется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легче и поднимается вверх, а холодный опускается ниже и становится плотнее. Это помогает воздуху двигаться и образовывать новые погодные условия.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 облака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влаги в 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показывает, сколько водяного пара находится в воздухе. Чем его больше, тем легче воздуху стать облачным или туманным при охлаждении.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и конденсация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остывает, водяной пар превращается в мельчайшие капли. Так появляются облака, а у земли — туман, который сильно снижает видимость.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облаков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Кучевые облака выглядят как белые хлопья и часто растут вверх. Слоистые закрывают небо ровным покрывалом, а перистые стоят высоко и тонко.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Перистые облака нередко появляются перед изменением погоды. Они сами не приносят осадки, но могут быть знаком приближающегося фронта или циклона.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149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дождь, снег и град
</a:t>
            </a:r>
            <a:endParaRPr lang="en-US" sz="2956" dirty="0"/>
          </a:p>
        </p:txBody>
      </p:sp>
      <p:sp>
        <p:nvSpPr>
          <p:cNvPr id="11" name="Text 2"/>
          <p:cNvSpPr txBox="1"/>
          <p:nvPr/>
        </p:nvSpPr>
        <p:spPr>
          <a:xfrm>
            <a:off x="331477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всё начинается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начинаются в облаках, когда капли воды или кристаллы льда становятся слишком тяжёлыми. Тогда они падают вниз под действием силы тяжести.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831664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Жидкие 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образуется из капель воды, если воздух достаточно тёплый. Чем выше температура, тем легче капли сохраняются в жидком состоянии.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36096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кристаллы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появляется при низкой температуре, когда вода в облаках превращается в кристаллы льда. Их форма зависит от условий в атмосфере.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38039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восходящие потоки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 связан с грозовыми облаками и сильными восходящими потоками. Они многократно подбрасывают ледяные крупинки вверх, и те успевают обрасти новыми слоями.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давление создаёт ветер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атмосферного давления и перенос воздуха между областями.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1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Бризы: местный пример ветра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бриз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Бриз — это местный ветер у берега. Он появляется из-за того, что суша и вода нагреваются и остывают с разной скоростью.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Дневной бриз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суша нагревается быстрее моря. Воздух над ней поднимается, и более прохладный поток с воды движется к берегу.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бриз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суша остывает быстрее воды. Тогда воздух над морем остаётся теплее, и ветер меняет направление в обратную сторону.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Бриз хорошо показывает связь между температурой и движением воздуха. Такой пример помогает понять, почему ветер зависит не только от силы, но и от нагрева поверхности.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основные погодные системы
</a:t>
            </a:r>
            <a:endParaRPr lang="en-US" sz="284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воздушных масс и изменения давления на карте погоды.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2038486"/>
            <a:ext cx="3982500" cy="9546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метеоролога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приборы на метеостанции и то, что они измеряют каждый день.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измерения помогают увидеть смену условий и заранее заметить опасные изменения погоды.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 метеорологических приборах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1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 и видимость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облачность и туман заметно уменьшают видимость, поэтому транспорт и навигация становятся сложнее и требуют большей осторожности.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гуще облака и сильнее туман, тем хуже видимость и выше риск ошибок на дороге и в воздухе.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погодной безопасности и видимости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температуры показывают суточный диапазон погоды.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прогнозе для одного города часто отдельно указывают дневную и ночную температуру, потому что они помогают понять, насколько изменится погода за сутки.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формат прогноза погоды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карты погоды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Изобары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Изобары соединяют точки с одинаковым давлением и помогают быстро увидеть, где воздух движется активнее. Чем плотнее линии, тем сильнее обычно ветер.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Фронты показывают границу между воздушными массами. В этих зонах чаще появляются облака, осадки и резкая смена направления ветра, поэтому карта помогает заметить перемены заранее.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Циклон на карте обычно связан с областью пониженного давления. Он часто приносит облачность, ветер и неустойчивую погоду, поэтому требует внимательного наблюдения.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Антициклон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Антициклон связан с повышенным давлением. Он чаще приносит ясную, сухую и более спокойную погоду, хотя зимой может сопровождаться морозом и туманом.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ошибок прогноза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Изменчивая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постоянно движется, поэтому точное состояние воздуха через несколько дней нельзя узнать без погрешности. Даже небольшое смещение облаков меняет итог для конкретного места.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везде есть датчики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строят по измерениям, но исходные данные собирают не в каждой точке сразу. Между станциями остаются промежутки, и там развитие погоды приходится оценивать по моделям.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имеет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Краткосрочный прогноз опирается на свежие наблюдения и обычно лучше показывает ближайшие часы. Чем дальше срок, тем труднее предсказать детали, особенно осадки и ветер.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Вероятностный прогноз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повысить точность, синоптики сравнивают разные модели, новые измерения и карты. Поэтому в прогнозе часто указывают вероятности, а не абсолютную уверенность.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65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погоды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года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повторяются каждый год, потому что Земля получает разное количество солнечного тепла в разные месяцы. Это влияет на температуру, облачность и частоту осадков.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Переменчивая весна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погода особенно переменчива: воздух и поверхность быстро меняют нагрев, поэтому за один день могут чередоваться солнце, ветер и кратковременный дождь.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поверхность сильнее нагревается, а тёплый воздух удерживает больше влаги. Поэтому чаще бывают грозы, ливни и жаркие дни, особенно в ясную погоду.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Сырая осень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солнце ниже, день короче, а воздух постепенно остывает. Из-за этого усиливаются туманы, сырость и дождливая погода, хотя отдельные тёплые дни тоже бывают.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39" y="1128900"/>
            <a:ext cx="724012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записей о погоде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за два дня видно, что ясное небо часто ощущается теплее, чем облачная погода при похожей температуре.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учебного дневника наблюдений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дневник помогает сравнить погоду в разные дни и заметить, как меняются ощущения при одинаковой температуре.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45206" y="1328100"/>
            <a:ext cx="604013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37783"/>
            <a:ext cx="754800" cy="6709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 опасной погоде
</a:t>
            </a:r>
            <a:endParaRPr lang="en-US" sz="2956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65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грозы лучше уйти с открытого места, не стоять под одинокими деревьями и не подходить к воде. Самое безопасное решение — укрыться в здании или автомобиле.
</a:t>
            </a:r>
            <a:endParaRPr lang="en-US" sz="116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
</a:t>
            </a:r>
            <a:pPr algn="ctr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жару организму нужны тень, питьё и защита головы. Если долго находиться на солнце без отдыха, возрастает риск перегрева, головной боли и слабости.
</a:t>
            </a:r>
            <a:endParaRPr lang="en-US" sz="125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
</a:t>
            </a:r>
            <a:pPr algn="ctr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холодную погоду помогают многослойная одежда, сухие варежки или перчатки и обувь без влаги. Так тело дольше сохраняет тепло и меньше мёрзнут руки и ноги.
</a:t>
            </a:r>
            <a:endParaRPr lang="en-US" sz="1219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Ливень и паводок
</a:t>
            </a:r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сильном дожде и паводке нельзя приближаться к быстрым потокам воды, мостам и затопленным участкам. Вода может двигаться сильнее, чем кажется со стороны.
</a:t>
            </a:r>
            <a:endParaRPr lang="en-US" sz="11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65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распространённые заблуждения
</a:t>
            </a:r>
            <a:endParaRPr lang="en-US" sz="2947" dirty="0"/>
          </a:p>
        </p:txBody>
      </p:sp>
      <p:sp>
        <p:nvSpPr>
          <p:cNvPr id="9" name="Text 2"/>
          <p:cNvSpPr txBox="1"/>
          <p:nvPr/>
        </p:nvSpPr>
        <p:spPr>
          <a:xfrm>
            <a:off x="5357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Холодное утро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не задаёт весь день: после холодного начала воздух может прогреться, если появится солнце и стихнет ветер. Поэтому прогноз смотрят на несколько часов вперёд.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414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облака не всегда означают дождь. Иногда они просто плотные и высокие, а осадки не успевают дойти до земли или проходят в другом районе.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57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быстро, а климат складывается из наблюдений за многие годы. Один дождливый месяц не делает местность «влажным климатом», как и один жаркий день не означает жаркое лето.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414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ветра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не возникает сам по себе: его вызывает разница давления между участками атмосферы. Чем сильнее эта разница, тем заметнее движение воздуха.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погоде: она меняется ежедневно, её описывают измеряемые параметры, а прогноз строят по наблюдениям и картам. Зная эти закономерности, легче планировать день и избегать риска.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2026-07-26T12:14:39Z</dcterms:created>
  <dcterms:modified xsi:type="dcterms:W3CDTF">2026-07-26T12:14:39Z</dcterms:modified>
</cp:coreProperties>
</file>