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химических элементов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 элементов объединены в таблицу: атомный номер, строение и свойства связаны закономерностями.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периодическая система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Д. И. Менделеев упорядочил известные элементы по возрастанию атомной массы и сходству свойств. Он оставил пустые клетки и предсказал новые элементы. Позже подтвердились галлий, скандий и германий. Сейчас система опирается на атомный номер и электронное строение.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элементов и их соединений повторяются в зависимости от атомного номера: меняется то, как устроены внешние электроны. Поэтому закономерность проявляется не «в случайных местах», а по строгим рядам.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объясняется повторением строения внешних электронных оболочек. Когда у атомов близкая электронная конфигурация, химическое поведение становится похожим — даже если элементы стоят далеко друг от друга.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понять, почему в таблице меняются атомный радиус, электроотрицательность, энергия ионизации, а также усиливаются металлические или неметаллические свойства.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закон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76909"/>
            <a:ext cx="4389600" cy="1807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 Менделеева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группы (1–18) и горизонтальные периоды (1–7) задают повторяющиеся электронные закономерности. Металлы — в левой и центральной частях, неметаллы — справа, между ними — полуметаллы. Лантаноиды и актиноиды вынесены отдельными рядами. Всего в современной таблице 118 элементов (IUPAC).
</a:t>
            </a:r>
            <a:endParaRPr lang="en-US" sz="89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 отражает электронные повторения: по группам свойства сближаются, а по переходу через области «металл—полуметалл—неметалл» характер связи и реакционная способность меняются постепенно.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IUPAC, справочные сведения о периодической системе.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и электронные уровни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периодах и электронных уровнях (школьная программа, обобщённая модель).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внешнего уровня у благородных газов свойства снова «схватываются» в повторяющийся образец, что делает периодическую систему предсказуемой.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период соответствует числу электронных уровней, то повторяемость внешнего слоя объясняет периодические изменения химических свойств по таблице.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элементов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Щелочные металлы: «энергия реакции»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группах щелочных металлов внешний электрон легко отрывается, поэтому элементы быстро вступают в химические реакции. Это особенно заметно на примере типичных ионов с зарядом +1. На таблице они выглядят как единое семейство с узнаваемым химическим характером.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Галогены: сильные «захватчики» электронов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Галогены притягивают электроны и часто образуют ионы с зарядом −1. Благодаря высокой электроотрицательности их соединения нередко проявляют выраженные окислительные свойства. На карте элементов эти элементы образуют «острый край», к которому тянутся реакционные тенденции.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Благородные газы: почти «безразличные»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благородных газов завершённая внешняя оболочка, поэтому химическая активность обычно очень низкая. Их труднее заставить вступать в реакции, чем элементы многих других групп. В таблице они выделяются спокойным поведением, как будто «держат дистанцию» от других элементов.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90505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неметаллы и полуметаллы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— проводники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обычно хорошо проводят электрический ток и тепло, имеют металлический блеск и чаще образуют катионы. Их свойства связаны с подвижными электронами в веществе.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Неметаллы — партнёры по связям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Неметаллы чаще принимают электроны или образуют ковалентные связи, поэтому их поведение заметно отличается от металлов. Во многих соединениях они выступают как «электронные акцепторы».
</a:t>
            </a:r>
            <a:endParaRPr lang="en-US" sz="1209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Полуметаллы — мост к электронике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Полуметаллы, такие как кремний и германий, занимают промежуточное положение. Благодаря этому их используют в полупроводниковых устройствах, где свойства «настраивают» примесями.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атомного радиуса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трендов без абсолютных значений радиусов (ориентация на направление изменений).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радиуса в периоде связано с ростом заряда ядра, а увеличение в группе — с появлением новых электронных уровней. Общий смысл тренда повторяется у большинства элементов.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изменений радиуса помогают понять, как меняются сила притяжения электронов и реакционная способность: ближе к правому краю атомы обычно удерживают электроны крепче.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Электроотрицательность и реакционная способность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представления о трендах по периодической системе (качественные ориентиры).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электроотрицательность высока, атом сильнее притягивает общую электронную пару или электроны в ионных соединениях. Поэтому галогены обычно проявляют заметные окислительные свойства.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энергия ионизации у щелочных металлов облегчает образование катионов: именно поэтому они химически активны. Электроотрицательность и ионизация дополняют друг друга в объяснении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таблице предсказывают свойства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логика: атомный номер → положение → электронный состав внешнего уровня → химические реакции.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предсказания Менделеева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 — создание периодической 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расположил элементы по возрастанию атомной массы и учёл сходство химических свойств. В таблице появились пустые клетки для ещё неизвестных веществ — как будущие опорные точки закона.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 год — предсказание и открытие галлия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оставленных мест Менделеев указал свойства элемента, который позже назвали галлием. Его открытие в 1875 году подтвердило ключевые черты предсказанного поведения вещества.
</a:t>
            </a:r>
            <a:endParaRPr lang="en-US" sz="1162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— подтверждение для скандия и 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были обнаружены элементы, предсказанные по той же логике: скандий и германий. Совпадение теории и фактов укрепило доверие к периодическому закону и самой таблице.
</a:t>
            </a:r>
            <a:endParaRPr lang="en-US" sz="11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81" y="1281025"/>
            <a:ext cx="4165839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элементов по группам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число валентных электронов и строение внешней оболочки отражаются на химическом поведении: реакционной способности, склонности к образованию ионов и характере свойств.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групп химические свойства заметно сходны: их задаёт одинаковая роль внешних электронов, тогда как «тяжёлые металлы» часто демонстрируют более широкий набор степеней окисления.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химии; общие свойства групп периодической таблицы.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периодическая система «работает» в реальных продуктах и технологиях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Аккумулятор, который держит заряд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ценят за то, что он хорошо подходит для накопления энергии в современных устройствах. Поэтому при разработке аккумуляторов и батарей периодическая система помогает быстро ориентироваться, какие элементы дают нужные электрические свойства. В итоге смартфон становится «дольше живущим».
</a:t>
            </a:r>
            <a:endParaRPr lang="en-US" sz="844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Микросхемы и солнечные панели начинаются с атомов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— основа многих полупроводниковых технологий. Он связан не только с микросхемами, но и с солнечными элементами, где важны управляемые электрические свойства. Связь здесь прямая: выбор материала начинается с понимания его места в таблице.
</a:t>
            </a:r>
            <a:endParaRPr lang="en-US" sz="86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конструкций к лекарствам: железо и «химия для жизни»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обеспечивает прочность конструкционных сталей и участвует в инженерных решениях. Но периодическая система важна не только для техники: многие химические вещества, включая фармацевтические соединения, подбирают, опираясь на предсказуемость реакций элементов. Таблица помогает связывать структуру и функцию.
</a:t>
            </a:r>
            <a:endParaRPr lang="en-US" sz="790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современной техники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на основе типичных связей «элемент — область применения» (кремний, литий, железо, медь, алюминий, редкоземельные).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носит учебно-наглядный характер: она не задаёт точных мировых долей добычи или производства, а показывает распределение по ключевым областям применения.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прост: «топовые» элементы выбирают по сочетанию электронных, механических и магнитных свойств. Положение в таблице помогает объяснить, почему именно они стали базой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Лантаноиды — это 15 элементов от лантана до лютеция. Часто их объединяют как «редкоземельные металлы»: близость свойств связана с похожим строением внешних электронных оболочек.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Лантаноиды и актиноиды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Актиноиды включают уран, плутоний и другие тяжёлые элементы. Многие из них радиоактивны, а свойства зависят от особенностей внутренних электронных уровней и устойчивости ядер.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элементов много «общих черт» в химическом поведении, поэтому в задачах удобнее учитывать закономерности группы. Однако отдельные различия всё равно проявляются в деталях электронного строения.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лантаноидов и актиноидов заметна в магнитных материалах, ядерной энергетике, каталитических процессах и в специальных сплавах. Таблица помогает видеть их «родство» и направляет выбор материалов.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4689"/>
            <a:ext cx="4389600" cy="16719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химической связи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определяется тем, как взаимодействуют атомы: насколько различаются электроотрицательности, есть ли у атомов выраженная склонность отдавать или принимать электроны, и каким образом формируются общие электронные пары.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«тип элемента + распределение электронов» задаёт характер связи: металл → чаще отдаёт, неметалл → чаще принимает или разделяет пары, а металлы образуют коллективизированные электроны.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химии; базовые представления о типах химической связи.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клетку элемента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опирается на содержание клетки в периодической таблице: атомный номер, символ и относительную атомную массу.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изменения свойств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закономерностей периодического закона; диаграмма демонстрирует направления изменений, а не числовые значения.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периоде тенденции согласованно меняются из-за роста заряда ядра, а в группе — из-за появления новых электронных уровней у атомов.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«направлений изменения» делает таблицу предсказательной: по одной строке и одному столбцу можно разумно ожидать изменения радиуса, электроотрицательности и металлического характера.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помогает быстрее находить материалы с нужными свойствами: от выбора сплавов до подбора полупроводников. Логика проста — место элемента заранее подсказывает возможное поведение и реакции.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таблица остается актуальной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удобна и для моделирования химических процессов: можно анализировать, как меняются электроотрицательность, радиус и степень окисления при переходе по периодам и группам, не начиная расчёты «с нуля».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знания из химии, физики и биологии через общую основу — строение атомов и закономерности электронного взаимодействия. Поэтому она работает как единый справочник-«ключ» к разным дисциплинам.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данных по элементам подтверждает практическую ценность атомного номера как главного упорядочивающего признака. Поэтому периодическая система остаётся рабочим инструментом учёных, инженеров и медиков.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периодической системы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— универсальный язык химии: она объясняет свойства 118 элементов, связывает строение атома с поведением веществ и позволяет прогнозировать новые соединения и материалы. Ее влияние заметно в науке, промышленности, медицине и энергетике.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2026-05-14T08:31:18Z</dcterms:created>
  <dcterms:modified xsi:type="dcterms:W3CDTF">2026-05-14T08:31:18Z</dcterms:modified>
</cp:coreProperties>
</file>