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Семенные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растения планеты и их значение в природе и жизни человека.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семенных 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возникли около 350 миллионов лет назад, эволюционно приспособившись к сухим условиям благодаря семенам. Их распространение способствовало изменению климата и появлению новых экосистем.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семенных растений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— это группа высших растений, размножающихся с помощью семян, которые защищают и питают зародыш.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голосеменные и покрытосеменные, различающиеся особенностями строения и метода размножения.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включают корень, стебель, листья и сосудистую систему, обеспечивающую транспорт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семени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семени выполняет функцию барьера, защищая внутренние части от повреждений и пересыхания. Она предотвращает проникновение вредителей и грибков.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кожура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 семени представлены эндоспермом или семядолями, которые обеспечивают питание зародыша в первые этапы роста до появления листьев.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запасы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молодое растение внутри семени, состоящее из основных зачатков корня, стебля и будущих листьев. При прорастании он начинает развиваться в самостоятельное растение.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растения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семенных растений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представители с открытыми семязачатками, чаще всего хвойные деревья с шишками, такие как сосна и ель.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цветковые растения, формирующие плоды и обладающие разнообразием видов более 250 000.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сосредоточены в северных хвойных лесах, а покрытосеменные распространены повсеместно, включая тропики и умеренные зоны.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позволяет покрытосеменным занимать множество экологических ниш и образовывать сложные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26890"/>
            <a:ext cx="4007700" cy="18918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голосеменных и покрытосеменных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двух групп по строению, размножению и распространению.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отличаются большим разнообразием и приспособленностью, благодаря плодам и цветкам.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Ботаника, 2022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семенных растений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0675" y="14033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мужских и женских гамет приводит к образованию зиготы в семязачатке.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0675" y="3008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и покой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созревает и может сохраняться долгое время, выдерживая неблагоприятные условия.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51150" y="6010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с тычинок на пестик обеспечивается ветром или животными.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51150" y="2205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развивается в зародыш, окружённый питательными запасами и защитной кожурой.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51150" y="38104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и рост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семя прорастает, образуя новое растение, завершая цикл.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плодов, обеспечивающие размножение.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семян к распространению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с крыльями, например у одуванчика и клёна, переносятся ветром на значительные расстояния, что способствует расселению растения.
</a:t>
            </a:r>
            <a:endParaRPr lang="en-US" sz="890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ветром
</a:t>
            </a:r>
            <a:endParaRPr lang="en-US" sz="1322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кокоса способны плавать и переносятся морскими течениями на большие расстояния, что помогает завоёвывать новые острова и побережья.
</a:t>
            </a:r>
            <a:endParaRPr lang="en-US" sz="852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водой
</a:t>
            </a:r>
            <a:endParaRPr lang="en-US" sz="137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репейника цепляются к шерсти, а плоды яблони привлекают животных съедобной мякотью, способствуя их распространению через пищеварительный тракт.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животными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распространённости семенных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в разнообразии видов по всему миру, обеспечивая большинство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покрытосеменных связано с их разнообразием и адаптивными преимуществами.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ботанический атлас,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семян в жизненном успехе растений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запасают необходимые питательные вещества, поддерживая молодые растения в начальной стадии роста и обеспечивая энергией для прорастания при благоприятных условиях.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кожура семян предотвращает высыхание и повреждение зародыша от неблагоприятных факторов, таких как морозы и механические воздействия.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семян долго сохранять жизнеспособность в состоянии покоя позволяет растениям переживать неблагоприятные периоды и расширять ареал обитания.
</a:t>
            </a:r>
            <a:endParaRPr lang="en-US" sz="11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Цветковые: особенности строения и опыление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цветковых растений привлекают опылителей разнообразными красками, запахами и нектаром, способствуя перекрёстному опылению и повышая генетическое разнообразие.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включает чашелистики, защищающие внутренние части, лепестки для привлечения насекомых, тычинки с пыльцой и пестик, содержащий яйцеклетки.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бывает перекрёстным — перенос пыльцы между разными растениями, как у яблонь, или самоопылением, характерным для таких растений, как горох.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опылители: пчёлы и бабочки приносят пыльцу с одного цветка на другой, а ветер переносит пыльцу у непыльных видов, обеспечивая разнообразие способов размножения.
</a:t>
            </a:r>
            <a:endParaRPr lang="en-US" sz="1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семени фасоли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фасолевого семени образует прочный покров, защищающий внутренние части от физического повреждения и высыхания. Она играет важную роль в сохранении семени в неблагоприятных условиях.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— защитный барьер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крупные семядоли накапливают питательные вещества, необходимые зародышу для прорастания. Они обеспечивают энергией молодое растение до формирования настоящих листьев.
</a:t>
            </a:r>
            <a:endParaRPr lang="en-US" sz="976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— источник питания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расположен маленький зародыш с корешком и листочками, которые при прорастании разовьются в полноценное растение. Его защита и питание — ключ к успешному развитию.
</a:t>
            </a:r>
            <a:endParaRPr lang="en-US" sz="929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— будущий росток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представители семенных растений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Хвойные, как сосна и ель, доминируют в северных лесах и образуют обширные тайговые территории, поддерживая экосистемы этих регионов.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деревья, например дуб и липа, широко распространены в умеренных зонах, формируя густые широколиственные леса с богатым биоразнообразием.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Злаки, такие как пшеница и кукуруза, играют ключевую роль в сельском хозяйстве, являясь основой рациона человека и кормом для животных.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Клубнеплоды (картофель) и декоративные растения (роза, тюльпан) обладают значением в питании, культуре и эстетике, влияя на хозяйственную и культурную жизнь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семенных растений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формируют сложные лесные экосистемы, предоставляя убежище и пищу множеству животных видов, способствуя поддержанию природного баланса.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среды обитания
</a:t>
            </a:r>
            <a:endParaRPr lang="en-US" sz="1256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Посредством фотосинтеза растения обеспечивают выработку кислорода и участвуют в круговороте воды, что поддерживает здоровье атмосферы и почв.
</a:t>
            </a:r>
            <a:endParaRPr lang="en-US" sz="815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круговорота веществ
</a:t>
            </a:r>
            <a:endParaRPr lang="en-US" sz="1035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снижают эрозию, укрепляют почвенный слой и создают благоприятный микроклимат, способствуя устойчивости экосистем и адаптации к климатическим изменениям.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и микроклимата
</a:t>
            </a:r>
            <a:endParaRPr lang="en-US" sz="10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покрытосеменных в мировое сельское хозяйство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питания мира обеспечивается за счёт семенных растений, преимущественно покрытосеменных, благодаря их высокой продуктивности и разнообразию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критическую роль злаков в питании человечества и важность развития устойчивых методов их выращивания.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ООН, 2022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и человек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служат источником пищи — картофель, рис и яблоки являются базовыми продуктами в рационе людей по всему миру.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семенных растений применяется в строительстве и бумажной промышленности, обеспечивая материалы для жилых и промышленных нужд.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используются в медицине — женьшень и боярышник помогают лечить болезни, а хлопчатник обеспечивает сырьё для изготовления тканей.
</a:t>
            </a:r>
            <a:endParaRPr lang="en-US" sz="1174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растения, такие как розы и лилии, украшают пространство, способствуя улучшению настроения и эстетического восприятия окружающей среды.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семенных растениях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гигантского дерева секвойи весят менее одного грамма, но из них вырастают деревья высотой до 100 метров — настоящие гиганты леса.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семена секвойи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Кокосовое семя весит до 30 килограммов, предназначено для транспортировки деревом по воде и распространения на большие расстояния в тропических регионах.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кокос — крупнейшее семя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способны сохранять всхожесть более тысячи лет, что демонстрирует удивительные возможности семян к длительному сохранению жизнеспособности.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семена лотоса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сохранение разнообразия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ведут к быстрой потере видового разнообразия семенных растений во многих регионах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банков семян, таких как крупнейшее в Свалбарде, помогает сохранять генетические ресурсы и защищать редкие виды от вымирания.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и селекция направлены на повышение устойчивости растений к болезням и климатическим изменениям для сохранения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— основа жизни на Земле, обеспечивают ресурсы и поддерживают экологический баланс. Их сохранение необходимо для устойчивого развития человечества.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семенных растений для будущих поколений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2026-05-08T12:19:44Z</dcterms:created>
  <dcterms:modified xsi:type="dcterms:W3CDTF">2026-05-08T12:19:44Z</dcterms:modified>
</cp:coreProperties>
</file>