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— как люди выращивают полезные растения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вырастить полезные растения и собрать хороший урожай?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зерна пекут хлеб, из овощей и фруктов готовят вкусную еду, а из хлопка и льна делают ткань. Растениеводство помогает людям давно и в любую пору года.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 с нами каждый день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175" y="1597175"/>
            <a:ext cx="186900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75" y="2853099"/>
            <a:ext cx="186900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13" y="4109015"/>
            <a:ext cx="233625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растения выращивает человек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рожь, рис и кукуруза дают муку, крупу и хлеб. Это самые знакомые растения на полях, потому что без них трудно представить обычный обед.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капуста, яблоки и груши помогают человеку получать витамины и свежую пищу. Их выращивают в огородах и садах, где за растениями особенно внимательно ухаживают.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Подсолнечник, сахарная свёкла, лён и хлопок нужны не только для еды. Из них получают масло, сахар, ткань и бумагу — полезные вещи на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Поле, сад и огород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 — это большое открытое место, где растут пшеница, рожь, кукуруза и подсолнечник. Здесь часто работают тракторы и другая техника, потому что площадь очень большая.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растут яблони, груши, сливы, вишни и ягодные кусты. Весной он превращается в цветущий праздник, а летом и осенью дарит сладкие плоды.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Огород обычно состоит из грядок. На них сажают картофель, морковь, лук, свёклу и капусту. Здесь всё ближе к человеку, поэтому уход за растениями особенно удобен.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растению для роста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0220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помогает растениям делать листья крепкими и зелёными. Если света мало, рост замедляется, а стебли тянутся вверх и становятся слабыми, будто ленятся.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1815372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тепле семена быстрее прорастают, а молодые растения развиваются бодрее. Когда становится холодно, рост замедляется, поэтому каждому виду нужны свои подходящие условия.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2608666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корням, стеблю и листьям. Без неё растение вянет и начинает грустить. Поэтому грядки поливают, особенно в сухую и жаркую погоду.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4019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нужен воздух, чтобы они могли нормально расти и дышать. Если земля слишком плотная, корням трудно получать воздух, поэтому почву рыхлят.
</a:t>
            </a:r>
            <a:endParaRPr lang="en-US" sz="1059" dirty="0"/>
          </a:p>
        </p:txBody>
      </p:sp>
      <p:sp>
        <p:nvSpPr>
          <p:cNvPr id="15" name="Text 6"/>
          <p:cNvSpPr txBox="1"/>
          <p:nvPr/>
        </p:nvSpPr>
        <p:spPr>
          <a:xfrm>
            <a:off x="611375" y="4195268"/>
            <a:ext cx="41760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4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почва даёт растениям силы. Люди удаляют сорняки, вносят удобрения и заботятся о грядках, чтобы урожай вырос здоровым и богатым.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выращивают урожай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 от подготовки земли до хранения готовой продукции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корней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образуется из песка, глины, перегноя, воды и воздуха. Все эти части вместе создают среду, в которой растениям удобно жить и получать питание.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рыхлость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почве корням легче расти и искать влагу. Если земля слишком твёрдая, растение будто спотыкается о невидимые камешки и развивается хуже.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земля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даёт растениям больше нужных веществ. В такой земле урожай обычно получается лучше, а сами растения выглядят крепкими и здоровыми.
</a:t>
            </a:r>
            <a:endParaRPr lang="en-US" sz="113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землю берегут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почва не уставала, её удобряют, рыхлят и не выращивают одну и ту же культуру постоянно. Так земля дольше остаётся полезной.
</a:t>
            </a:r>
            <a:endParaRPr lang="en-US" sz="1205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одном поле чередуют разные растения, почва успевает восстановиться. Это помогает сохранить плодородие и уменьшить болезни, которые любят повторяться.
</a:t>
            </a:r>
            <a:endParaRPr lang="en-US" sz="113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людей и сельская техника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Трактор выходит на поле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трактор первым появляется на широком поле. Он пашет землю, тянет плуги и помогает подготовить участок к посеву. Рядом идёт человек, который следит за работой и направляет машину.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Сеялка раскладывает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поля в работу вступает сеялка. Она ровно кладёт семена в землю, чтобы у каждого ростка было своё место и достаточно простора. Без такой аккуратности всходы получились бы неровными.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Комбайн собирает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зёрна созревают, на поле выходит комбайн. Он срезает растения, собирает зерно и помогает убрать урожай быстрее. Так тяжёлый труд человека становится легче, а хлебное зерно не теряется.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работы на поле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Землю готовят к работе, сеют семена и сажают растения. Весной особенно важно успеть вовремя, пока почва влажная и хорошо прогрета.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Посевы поливают, пропалывают и защищают от вредителей. В это время растения быстро растут, а люди следят, чтобы им хватало ухода.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пора сбора урожая. Зерно, овощи и фрукты убирают аккуратно, чтобы сохранить как можно больше плодов и зёрен.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хранят, технику чинят и готовятся к новому сезону. Поля отдыхают, а люди строят планы на следующий урожай.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на нашем столе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помогают человеку получать витамины, воду и клетчатку. Благодаря им питание становится более полезным, а организм получает нужную свежесть, как после прогулки.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овощи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свёкла, капуста, огурцы, помидоры и картофель часто выращивают на огородах и полях. Эти овощи знакомы каждому и очень часто появляются на тарелке.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— второй хлеб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называют вторым хлебом, потому что из него можно приготовить множество блюд. Он сытный, вкусный и помогает быстро накормить всю семью.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 в садах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просыпается после зимы: яблони, груши и вишни покрываются нежными цветами. В это время пчёлы и другие насекомые переносят пыльцу и помогают завязаться будущим плодам.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цветение заканчивается, на деревьях и кустах начинают расти плоды и ягоды. Они набирают вкус, цвет и сок, а садоводы следят за поливом и уходом.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время сбора урожая. Спелые яблоки, сливы, малина, смородина и крыжовник попадают в корзины и ящики, чтобы потом радовать людей в свежем виде и в заготовках.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культуры и хлеб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зёрна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рожь, рис и кукуруза относятся к зерновым культурам. Их выращивают ради зёрен, из которых получают важные продукты для повседневного питания людей.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 них делают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зерна получают муку, крупу, макароны и хлеб. Эти продукты помогают человеку быть сытым и дают силы для учёбы, работы и игр.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на столе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 считают особенно важным продуктом во многих странах. Он бывает белым, чёрным, ржаным и пшеничным, а в каждой буханке спрятан труд многих людей.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одного зёрнышка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одного зерна вырастает растение с новым колосом и множеством зёрен. Поэтому зерновые культуры так ценны: маленькое семя даёт большой урожай.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9193"/>
            <a:ext cx="1944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69993"/>
            <a:ext cx="194400" cy="17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78633"/>
            <a:ext cx="194400" cy="15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59193"/>
            <a:ext cx="194400" cy="19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культуры и полезные продукты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семян подсолнечника получают масло, которое используют дома и в кулинарии. Это растение важно не только на поле, но и на кухне.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Сахарная свёкла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сахарной свёклы получают сахар. Сама она не всегда попадает на стол, зато помогает делать сладкие продукты, без которых трудно представить чай.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Лён даёт волокно, из которого получают прочную ткань. Из него делают одежду, полотенца и другие полезные вещи, которые служат людям долго.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даёт мягкую нить для ткани. Из него шьют лёгкую одежду и делают множество нужных материалов, поэтому это растение очень ценят.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защищают от вредителей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Прополка и рыхление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забирают у культурных растений воду, свет и питание. Поэтому грядки пропалывают, а землю рыхлят, чтобы корням было легче дышать и расти.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растение выращивать слишком долго на одном месте, вредители и болезни появляются чаще. Смена культур помогает сделать участок более здоровым.
</a:t>
            </a:r>
            <a:endParaRPr lang="en-US" sz="1343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Бережные обработки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растения обрабатывают специальными безопасными средствами, чтобы остановить вредителей и болезни. Это делают аккуратно, чтобы не повредить урожай и не навредить природе.
</a:t>
            </a:r>
            <a:endParaRPr lang="en-US" sz="1188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осмотр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Садоводы регулярно смотрят на листья, стебли и плоды. Чем раньше замечена беда, тем легче помочь растению и спасти будущий урожай.
</a:t>
            </a:r>
            <a:endParaRPr lang="en-US" sz="136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севооборот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отдыхает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поле каждый год растёт одна и та же культура, почва быстрее беднеет. После смены растений земля получает возможность восстановить силы.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культур разные враги и болезни. Если чередовать растения, вредителям труднее размножаться, а посевы становятся крепче и здоровее.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Богаче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 помогает сохранить плодородие почвы и получить более хороший урожай. Так поле работает умнее, а не устаёт, как после слишком длинной смены.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хранят урожай после уборки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сушат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уборки зерно обязательно сушат и убирают в сухие зернохранилища. Так оно не портится и дольше остаётся пригодным для муки и крупы.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берегут особенно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другие плоды складывают в ящики или убирают в холодильники. Аккуратная укладка помогает не помять нежные фрукты.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держат в прохладе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морковь, свёклу и другие овощи хранят в погребах или складах. Там прохладно, и продукты медленнее теряют свежесть.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хранилище сыро, грязно или слишком тепло, урожай быстрее портится. Поэтому помещения содержат в порядке, а перевозят продукты осторожно.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выращивают разные растения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страны и их 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круглый год тепло, хорошо растут рис, бананы, чай и кофе. Такие растения любят много солнца и не переносят холодных сюрпризов. На полях и плантациях трудятся люди, а рядом нередко видно широкие зелёные ряды культур.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климат и знакомые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с умеренным климатом часто выращивают пшеницу, картофель, яблоки и капусту. Здесь растениям помогают длинное лето и забота человека. На таких полях и в садах можно увидеть и открытые участки, и аккуратные ряды деревьев.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Теплица — лето круглый год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теплице растениям тепло даже тогда, когда на улице холодно. Здесь можно выращивать овощи и зелень почти весь год. Стеклянные стены защищают посадки от ветра, а внутри часто видно яркие грядки и дружную работу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семени до хлеба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зерновой культуры от посева до готового продукта.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может беречь растения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без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любят воду, но не любят лужи. Поливать их лучше аккуратно и по необходимости, чтобы корни получали влагу, а земля не превращалась в болото.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домашние посадки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можно вырастить лук на подоконнике, фасоль в стаканчике или зелень в горшке. Это интересно и помогает увидеть, как маленькое семя становится растением.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8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на растение регулярно, можно заметить, как ему хватает света, воды и тепла. Такой опыт учит терпению и внимательности лучше любого длинного объяснения.
</a:t>
            </a:r>
            <a:endParaRPr lang="en-US" sz="1048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ломать ветки, топтать грядки или рвать лишние листья. Когда человек относится к растениям осторожно, они отвечают ему здоровым ростом и урожаем.
</a:t>
            </a:r>
            <a:endParaRPr lang="en-US" sz="104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кормят, одевают и помогают людям каждый день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— это труд людей, который превращает маленькое семя в хлеб, овощи, фрукты и полезные материалы. Чем внимательнее мы относимся к растениям, тем щедрее отвечает Земля.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2026-05-26T03:35:21Z</dcterms:created>
  <dcterms:modified xsi:type="dcterms:W3CDTF">2026-05-26T03:35:21Z</dcterms:modified>
</cp:coreProperties>
</file>