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Среда обитания и экологические факторы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место жизни организмов и источник ресурсов для них.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задаёт условия жизни организмов. Понимание её особенностей помогает защитить редкие виды, сохранять природу и улучшать качество жизни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среду обитания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среды обитания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включает совокупность условий, необходимых для жизни организма — питание, воду, воздух, свет и температуру.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адаптируются к этим условиям, чтобы выживать, размножаться и эффективно использовать ресурсы 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среды влияет на жизнедеятельность, создавая уникальные возможности и вызовы для обитателей.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характеризуется наличием воздуха, солнечного света и растительного покрова, что формирует условия для множества видов.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отличается постоянством температуры и высоким содержанием кислорода, поддерживая разнообразные водные экосистемы.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содержит органические и минеральные вещества и является домом для многочисленных микроорганизмов и беспозвоночных.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Организмная среда — это живые тела, которые становятся средой обитания для паразитов, симбионтов и комменсалов.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среды обитания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наземно-воздушной среды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 и животных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Земли растут леса, луга и кустарники. Белки и зайцы адаптированы к изменяющейся погоде и сезонным колебаниям влаги и температуры. Растения используют свет для фотосинтеза, поддерживая жизнь многих видов.
</a:t>
            </a:r>
            <a:endParaRPr lang="en-US" sz="1828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наземным 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приспосабливаются к перепадам температуры и влажности. Например, белки строят гнёзда на деревьях, защищаясь от хищников, а деревья развивают корни, чтобы добывать воду из почвы.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водной среды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различных слоях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воды освещены и богаты кислородом, подходя для водорослей и рыб. Глубоководные зоны холоднее, имеют меньше света, где обитают специализированные организмы, адаптированные к этим условиям.
</a:t>
            </a:r>
            <a:endParaRPr lang="en-US" sz="1445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для обитателей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растворённые питательные вещества и стабильную среду для жизни. Рыбы используют плавники для движения, а ракообразные защищаются панцирями в водной среде.
</a:t>
            </a:r>
            <a:endParaRPr lang="en-US" sz="16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почвенной среде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почвенных обитателей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дождевые черви, жуки и множество микроорганизмов. Они взаимодействуют с корнями растений, разлагают органику и поддерживают плодородие почвы.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нескольких слоёв — поверхность с органическими остатками, средний слой с минеральными частицами и глубокие горизонты. Именно здесь происходит важный обмен веществ между живыми организмами и средой.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Комменсалы пользуются преимуществами среды обитания другого организма, например, рыбы-лоцманы живут у акул, не причиняя им вреда, но получая защиту.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могут создавать уникальные условия для других видов, например, паразиты развиваются внутри тела хозяина, извлекая питательные вещества.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взаимовыгодное сотрудничество: бактерии в кишечнике человека помогают перевариванию пищи, а микориза улучшает питание растений.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Организмная среда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экосистемы, особенно океаны, обладают самым большим разнообразием видов благодаря стабильности условий и богатству ресурсов.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живых видов обитает в водных средах, что подчеркивает их важность для глобального биоразнообразия.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фонда дикой природы,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живых организмов по типам среды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неживые условия, такие как температура, влажность, освещённость, которые влияют на жизненные процессы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результат деятельности человека, оказывающей сильное влияние на природные условия и изменяющей экосистемы.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связаны с воздействием других живых существ: конкуренция, хищничество, симбиоз, паразитизм формируют взаимодействия в экосистемах.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определение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экологических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экологические факторы, примеры и их влияние на живые организмы. Абсолютно различаются по природе и уровню воздействия на экосистемы.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оказывают наиболее значительное воздействие, вызывая быстрые и глобальные изменения в среде обитания.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среды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природных зонах проявляется разные абиотические условия: в пустынях высокая температура и низкая влажность, а в тундрах — низкая температура и особое давление воздуха.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абиотическим факторам относятся температура, влажность, свет и химический состав окружающей среды. Они формируют базовые условия существования для всех организмов.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взаимодействия между организмами: конкуренцию за ресурсы, отношения хищник-жертва, а также симбиотические связи, выгодные для обеих сторон.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комменсализм также влияют на популяции и экосистемы, создавая сложные взаимосвязи и обеспечивая баланс между видами.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среды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среды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интенсивное сельское хозяйство изменяют природные экосистемы, вызывая утрату среды обитания и снижение биоразнообразия.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загрязнению воздуха, воды и почв, что негативно сказывается на здоровье и численности многих видов растений и животных.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выражаются, например, в сезонных миграциях птиц для поиска оптимальных мест обитания и питания.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включают окраску и форму тела, позволяющие маскироваться и защищаться от хищников в определённых условиях.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изменения, как замедление метаболизма зимой, помогают пережить неблагоприятные периоды и сохранять энергию.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укрытий, таких как норы и гнёзда, защищает от экстремальных погодных условий и врагов, улучшая шансы на выживание.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среде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наиболее критична для выживания в экстремальных климатических зонах, где резкие перепады влияют на физиологию и поведение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на жизнь организмов оказывает температура, что подчеркивает важность климатических условий в экологии.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экологического влияния, 2022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влияния факторов на жизнедеятельность организмов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 изучению среды обитания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влажности почвы позволяет определить её пригодность для различных растений и микроорганизмов, влияющих на плодородие.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прорастания семян под разной освещённостью показывает, насколько свет важен для роста и развития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перемещения дождевых червей при изменении влажности выявляет их роль в аэрации почвы и переработке органики.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площади лесов уменьшает биоразнообразие, ухудшает климат и нарушает экосистемные процессы.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животных вызвана необходимостью поиска новых подходящих условий жизни из-за разрушения привычной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популяций и исчезновение видов происходят из-за загрязнения, изменения климата и утраты сред обитания.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изменения среды обитания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отходов уменьшают загрязнение и сохраняют природные ресурсы для будущих поколений.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технологии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чистых источников энергии и экологически безопасных материалов снижает негативное воздействие на природу.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восстанавливают кислородный баланс, защищают почвы от эрозии и создают среду для многих животных.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очистках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акции по уборке территорий способствуют оздоровлению экосистем и повышают экологическое сознание общества.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свою среду обитания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среды обитания позволяет ответственнее относиться к природе и применять знания для защиты и сохранения богатства жизни на Земле.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2026-05-08T15:38:32Z</dcterms:created>
  <dcterms:modified xsi:type="dcterms:W3CDTF">2026-05-08T15:38:32Z</dcterms:modified>
</cp:coreProperties>
</file>