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страна — большая и любимая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наша Родина: огромная, красивая и близкая каждому.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Родина, карта и столица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— это место, где человек растёт рядом с близкими и дорогими людьми. Россия расположена и в Европе, и в Азии, пересекает 11 часовых поясов, а её столица — Москва.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символы России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полосы российского флага — белая, синяя и красная. Его поднимают на праздниках, спортивных соревнованиях и других важных событиях, когда хочется показать уважение к стране.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гербе России изображён двуглавый орёл. Этот символ напоминает о силе, единстве и долгой истории государства. Его можно увидеть на официальных документах и зданиях.
</a:t>
            </a:r>
            <a:endParaRPr lang="en-US" sz="1161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исполняют в торжественные минуты: на линейках, церемониях и больших соревнованиях. Когда он звучит, люди встают и слушают особенно внимательно, потому что это знак уважения к Родине.
</a:t>
            </a:r>
            <a:endParaRPr lang="en-US" sz="10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1334" y="3129007"/>
            <a:ext cx="442575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0600" y="1652893"/>
            <a:ext cx="442575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20178" y="3146366"/>
            <a:ext cx="559500" cy="4476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столица нашей страны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Кремле находятся важные государственные здания и известные исторические памятники. Это место напоминает, что Москва была и остаётся центром жизни страны.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Московское метро помогает миллионам людей быстро добираться до школы, работы и домой. Многие станции похожи на настоящие подземные дворцы.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площадь известна во всём мире. Здесь проходят праздничные мероприятия, а рядом расположены соборы и старинные постройки, которые рассказывают о прошлом Москвы.
</a:t>
            </a:r>
            <a:endParaRPr lang="en-US" sz="913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сочетает древние улицы и современные районы. Здесь живут миллионы людей, работают театры, музеи, школы и важные службы государства.
</a:t>
            </a:r>
            <a:endParaRPr lang="en-US" sz="98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большие и известные города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часто называют культурной столицей России. В городе много музеев, дворцов, мостов и красивых набережных, поэтому прогулка по нему похожа на путешествие по страницам истории.
</a:t>
            </a:r>
            <a:endParaRPr lang="en-US" sz="970" dirty="0"/>
          </a:p>
        </p:txBody>
      </p:sp>
      <p:sp>
        <p:nvSpPr>
          <p:cNvPr id="13" name="Text 3"/>
          <p:cNvSpPr txBox="1"/>
          <p:nvPr/>
        </p:nvSpPr>
        <p:spPr>
          <a:xfrm>
            <a:off x="1939748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 известна древним Кремлём, мечетями, храмами и спортивными аренами. Это город, где рядом живут разные традиции, а старина дружит с современностью.
</a:t>
            </a:r>
            <a:endParaRPr lang="en-US" sz="1079" dirty="0"/>
          </a:p>
        </p:txBody>
      </p:sp>
      <p:sp>
        <p:nvSpPr>
          <p:cNvPr id="14" name="Text 4"/>
          <p:cNvSpPr txBox="1"/>
          <p:nvPr/>
        </p:nvSpPr>
        <p:spPr>
          <a:xfrm>
            <a:off x="3699495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Екатеринбург и Новосибирск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Екатеринбург и Новосибирск — крупные города с заводами, научными центрами и университетами. Здесь много деловых улиц, а жизнь кипит почти как в большом муравейнике.
</a:t>
            </a:r>
            <a:endParaRPr lang="en-US" sz="960" dirty="0"/>
          </a:p>
        </p:txBody>
      </p:sp>
      <p:sp>
        <p:nvSpPr>
          <p:cNvPr id="15" name="Text 5"/>
          <p:cNvSpPr txBox="1"/>
          <p:nvPr/>
        </p:nvSpPr>
        <p:spPr>
          <a:xfrm>
            <a:off x="5459243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 расположен у моря и известен красивыми бухтами, мостами и портом. Это важный город на востоке страны, где особенно чувствуется близость к Тихому океану.
</a:t>
            </a:r>
            <a:endParaRPr lang="en-US" sz="1079" dirty="0"/>
          </a:p>
        </p:txBody>
      </p:sp>
      <p:sp>
        <p:nvSpPr>
          <p:cNvPr id="16" name="Text 6"/>
          <p:cNvSpPr txBox="1"/>
          <p:nvPr/>
        </p:nvSpPr>
        <p:spPr>
          <a:xfrm>
            <a:off x="7218998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 и Нижний Новгород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 радует тёплым климатом, морем и горами, а Нижний Новгород — историей, Кремлём и видами на Волгу. У каждого города свой характер и свои любимые места.
</a:t>
            </a:r>
            <a:endParaRPr lang="en-US" sz="104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России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1367525"/>
            <a:ext cx="36117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 тундра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России лежит тундра — холодная и открытая страна мхов, лишайников и низких кустарников. Зимой здесь долго держится мороз, а летом природа быстро просыпается.
</a:t>
            </a:r>
            <a:endParaRPr lang="en-US" sz="929" dirty="0"/>
          </a:p>
        </p:txBody>
      </p:sp>
      <p:sp>
        <p:nvSpPr>
          <p:cNvPr id="14" name="Text 3"/>
          <p:cNvSpPr txBox="1"/>
          <p:nvPr/>
        </p:nvSpPr>
        <p:spPr>
          <a:xfrm>
            <a:off x="180000" y="2084825"/>
            <a:ext cx="36117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степи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огромной стране раскинулись густые леса и широкие степи. В лесах живут медведи, белки и лоси, а в степях можно увидеть бескрайние травяные просторы.
</a:t>
            </a:r>
            <a:endParaRPr lang="en-US" sz="929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802120"/>
            <a:ext cx="36117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вулканы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Уральские горы тянутся через страну, а на Камчатке возвышаются вулканы. Эти места напоминают, что природа России не только красивая, но и очень сильная.
</a:t>
            </a:r>
            <a:endParaRPr lang="en-US" sz="929" dirty="0"/>
          </a:p>
        </p:txBody>
      </p:sp>
      <p:sp>
        <p:nvSpPr>
          <p:cNvPr id="16" name="Text 5"/>
          <p:cNvSpPr txBox="1"/>
          <p:nvPr/>
        </p:nvSpPr>
        <p:spPr>
          <a:xfrm>
            <a:off x="180000" y="3519415"/>
            <a:ext cx="36117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и Волга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 славится чистой водой, а река Волга — своей длиной и значением для жизни людей. Оба природных богатства хорошо известны далеко за пределами страны.
</a:t>
            </a:r>
            <a:endParaRPr lang="en-US" sz="929" dirty="0"/>
          </a:p>
        </p:txBody>
      </p:sp>
      <p:sp>
        <p:nvSpPr>
          <p:cNvPr id="17" name="Text 6"/>
          <p:cNvSpPr txBox="1"/>
          <p:nvPr/>
        </p:nvSpPr>
        <p:spPr>
          <a:xfrm>
            <a:off x="180000" y="4236699"/>
            <a:ext cx="36117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ночь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крайнем севере бывает полярная ночь, когда солнце долго не появляется над горизонтом. Это удивительное явление показывает, насколько разнообразны природные условия России.
</a:t>
            </a:r>
            <a:endParaRPr lang="en-US" sz="92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17 098 246 км²
</a:t>
            </a:r>
            <a:endParaRPr lang="en-US" sz="596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 означает много природных богатств, разных ландшафтов и возможностей для жизни и труда людей.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российская энциклопедия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такова площадь России, которая делает её крупнейшей страной мира.
</a:t>
            </a:r>
            <a:endParaRPr lang="en-US" sz="252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России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дом для многих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большом доме могут жить очень разные семьи — и именно так выглядит Россия. Русские, татары, башкиры, чеченцы, якуты, чуваши и многие другие народы делят общую Родину и уважают особенности друг друга. От этого страна становится ещё интереснее и богаче.
</a:t>
            </a:r>
            <a:endParaRPr lang="en-US" sz="837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Языки, костюмы и песни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народа свои слова, узоры, песни и праздничные костюмы. Если посмотреть на такие традиции, можно будто открыть яркий альбом, где каждая страница рассказывает о жизни людей, их характере и любимых праздниках.
</a:t>
            </a:r>
            <a:endParaRPr lang="en-US" sz="891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через 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слушают друг друга, помогают соседям и берегут чужие обычаи, в стране становится спокойно и тепло. Дружба между народами начинается с простых вещей: доброго слова, внимания и готовности принять различия.
</a:t>
            </a:r>
            <a:endParaRPr lang="en-US" sz="891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6594" y="1962684"/>
            <a:ext cx="455963" cy="5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6897" y="2184339"/>
            <a:ext cx="521100" cy="5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9177" y="3346045"/>
            <a:ext cx="521100" cy="5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9" y="3446120"/>
            <a:ext cx="521100" cy="5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 праздники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 в России любят и дети, и взрослые. Дома украшают ёлки, дарят подарки и ждут праздничного чуда, а на столе появляются любимые семейные угощения.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Победы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Победы — очень важный праздник памяти и благодарности. В этот день вспоминают героев, смотрят парады и говорят спасибо тем, кто защитил страну.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России напоминает о любви к своей стране и её истории. На улицах проходят концерты и праздничные встречи, а в семьях говорят о Родине с особым уважением.
</a:t>
            </a:r>
            <a:endParaRPr lang="en-US" sz="995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 и семейные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 приносит весёлые игры, блины и гулянья. А дома хранятся сказки, пословицы и добрые истории, которые старшие с радостью передают младшим.
</a:t>
            </a:r>
            <a:endParaRPr lang="en-US" sz="96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история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0200" y="171554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первые города, крепости и торговые пути. Люди учатся защищать свои земли, строить дома и создавать общие правила жизни.
</a:t>
            </a:r>
            <a:endParaRPr lang="en-US" sz="1083" dirty="0"/>
          </a:p>
        </p:txBody>
      </p:sp>
      <p:sp>
        <p:nvSpPr>
          <p:cNvPr id="12" name="Text 3"/>
          <p:cNvSpPr txBox="1"/>
          <p:nvPr/>
        </p:nvSpPr>
        <p:spPr>
          <a:xfrm>
            <a:off x="24983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князей и царей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растёт, укрепляется и объединяет новые земли. Возникают храмы, летописи, ремёсла и традиции, которые помогают понять прошлое России.
</a:t>
            </a:r>
            <a:endParaRPr lang="en-US" sz="1002" dirty="0"/>
          </a:p>
        </p:txBody>
      </p:sp>
      <p:sp>
        <p:nvSpPr>
          <p:cNvPr id="13" name="Text 4"/>
          <p:cNvSpPr txBox="1"/>
          <p:nvPr/>
        </p:nvSpPr>
        <p:spPr>
          <a:xfrm>
            <a:off x="4756538" y="197835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учёных и путешественников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исследователи, учёные и мореплаватели открывают новые знания, карты и изобретения. Их труд помогает стране развиваться и удивлять мир.
</a:t>
            </a:r>
            <a:endParaRPr lang="en-US" sz="977" dirty="0"/>
          </a:p>
        </p:txBody>
      </p:sp>
      <p:sp>
        <p:nvSpPr>
          <p:cNvPr id="14" name="Text 5"/>
          <p:cNvSpPr txBox="1"/>
          <p:nvPr/>
        </p:nvSpPr>
        <p:spPr>
          <a:xfrm>
            <a:off x="7014700" y="1657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подвигах и победах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России были трудные испытания и великие победы. Музеи, памятники и старинные книги хранят память о людях, которые создавали и защищали страну.
</a:t>
            </a:r>
            <a:endParaRPr lang="en-US" sz="10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и сердце Москвы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— это не просто крепость, а символ столицы и всей страны. За его стенами находятся важные здания, а рядом раскинулась Красная площадь. Здесь история словно шагает рядом с современностью, и каждый камень будто помнит старые времена.
</a:t>
            </a:r>
            <a:endParaRPr lang="en-US" sz="795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жемчужина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 поражает своей чистой водой и огромной глубиной. Его часто называют природным чудом России. Здесь живут редкие растения и животные, а берега выглядят так красиво, что хочется смотреть на них очень долго.
</a:t>
            </a:r>
            <a:endParaRPr lang="en-US" sz="804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Петергоф и красота дворцов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Петергоф славится дворцами, парками и фонтанами, которые особенно радуют в тёплое время года. Это место показывает, как люди умеют создавать красоту своими руками. Здесь природа и искусство дружат, как хорошие соседи.
</a:t>
            </a:r>
            <a:endParaRPr lang="en-US" sz="804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места и достопримечательности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делают страну сильной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открывают детям дорогу к знаниям, учат читать, думать и задавать вопросы. Благодаря их терпению школьники каждый день узнают новое и смелее идут к своим целям.
</a:t>
            </a:r>
            <a:endParaRPr lang="en-US" sz="1079" dirty="0"/>
          </a:p>
        </p:txBody>
      </p:sp>
      <p:sp>
        <p:nvSpPr>
          <p:cNvPr id="13" name="Text 3"/>
          <p:cNvSpPr txBox="1"/>
          <p:nvPr/>
        </p:nvSpPr>
        <p:spPr>
          <a:xfrm>
            <a:off x="1939748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и медсёстры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и медсёстры заботятся о здоровье людей, помогают выздоравливать и предупреждать болезни. Их работа очень важна, потому что без здоровья трудно учиться, трудиться и радоваться жизни.
</a:t>
            </a:r>
            <a:endParaRPr lang="en-US" sz="970" dirty="0"/>
          </a:p>
        </p:txBody>
      </p:sp>
      <p:sp>
        <p:nvSpPr>
          <p:cNvPr id="14" name="Text 4"/>
          <p:cNvSpPr txBox="1"/>
          <p:nvPr/>
        </p:nvSpPr>
        <p:spPr>
          <a:xfrm>
            <a:off x="3699495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и инженеры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возводят дома, школы, дороги и мосты, а инженеры придумывают, как сделать всё прочным и удобным. Их труд помогает городам расти и становиться красивее.
</a:t>
            </a:r>
            <a:endParaRPr lang="en-US" sz="1079" dirty="0"/>
          </a:p>
        </p:txBody>
      </p:sp>
      <p:sp>
        <p:nvSpPr>
          <p:cNvPr id="15" name="Text 5"/>
          <p:cNvSpPr txBox="1"/>
          <p:nvPr/>
        </p:nvSpPr>
        <p:spPr>
          <a:xfrm>
            <a:off x="5459243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 и хлеборобы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 выращивают хлеб, овощи, фрукты и заботятся о животных. Благодаря их труду на столе появляются свежие продукты, а в магазинах всегда есть нужная еда.
</a:t>
            </a:r>
            <a:endParaRPr lang="en-US" sz="1079" dirty="0"/>
          </a:p>
        </p:txBody>
      </p:sp>
      <p:sp>
        <p:nvSpPr>
          <p:cNvPr id="16" name="Text 6"/>
          <p:cNvSpPr txBox="1"/>
          <p:nvPr/>
        </p:nvSpPr>
        <p:spPr>
          <a:xfrm>
            <a:off x="7218998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тоже помогают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ребёнок делает полезные дела, когда хорошо учится, помогает дома, бережёт вещи и уважает других. Маленькие добрые поступки тоже делают страну сильнее.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открытия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50700" y="1502050"/>
            <a:ext cx="35307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 мечте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Циолковский мечтал о полётах в космос и много думал о том, как это может стать реальностью. Его идеи помогли людям поверить, что звёзды можно изучать не только глазами.
</a:t>
            </a:r>
            <a:endParaRPr lang="en-US" sz="993" dirty="0"/>
          </a:p>
        </p:txBody>
      </p:sp>
      <p:sp>
        <p:nvSpPr>
          <p:cNvPr id="13" name="Text 3"/>
          <p:cNvSpPr txBox="1"/>
          <p:nvPr/>
        </p:nvSpPr>
        <p:spPr>
          <a:xfrm>
            <a:off x="550700" y="2344638"/>
            <a:ext cx="35307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Создатель ракетной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Королёв руководил работой над первыми космическими полётами и помог сделать мечту о космосе делом науки и труда. Благодаря таким людям началась новая страница в истории.
</a:t>
            </a:r>
            <a:endParaRPr lang="en-US" sz="1001" dirty="0"/>
          </a:p>
        </p:txBody>
      </p:sp>
      <p:sp>
        <p:nvSpPr>
          <p:cNvPr id="14" name="Text 4"/>
          <p:cNvSpPr txBox="1"/>
          <p:nvPr/>
        </p:nvSpPr>
        <p:spPr>
          <a:xfrm>
            <a:off x="550700" y="3187225"/>
            <a:ext cx="3530700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Таблица, которую знают все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Менделеев создал периодическую таблицу химических элементов. Она помогает учёным понимать, из чего состоит мир, и до сих пор используется в школах, лабораториях и университетах.
</a:t>
            </a:r>
            <a:endParaRPr lang="en-US" sz="1015" dirty="0"/>
          </a:p>
        </p:txBody>
      </p:sp>
      <p:sp>
        <p:nvSpPr>
          <p:cNvPr id="15" name="Text 5"/>
          <p:cNvSpPr txBox="1"/>
          <p:nvPr/>
        </p:nvSpPr>
        <p:spPr>
          <a:xfrm>
            <a:off x="550700" y="4053800"/>
            <a:ext cx="3530700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для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российских учёных помогают развивать медицину, технику и исследования Вселенной. Наука не стоит на месте, а смелые идеи продолжают приносить пользу людям во всём мире.
</a:t>
            </a:r>
            <a:endParaRPr lang="en-US" sz="101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и гордость страны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полёт Гагарина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апреля 1961 года Юрий Гагарин первым в мире отправился в космос. Его полёт показал, что человек может совершать очень смелые и почти невероятные дела.
</a:t>
            </a:r>
            <a:endParaRPr lang="en-US" sz="1168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инженеров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каждым запуском стоят конструкторы, инженеры и рабочие, которые проверяют каждую деталь. Их аккуратность и знания помогают ракетам взлетать точно и безопасно.
</a:t>
            </a:r>
            <a:endParaRPr lang="en-US" sz="1129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звёздах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Спутники, корабли и космодромы напоминают, что люди всегда стремятся узнать больше о Вселенной. Космос вдохновляет детей мечтать, учиться и верить в свои силы.
</a:t>
            </a:r>
            <a:endParaRPr lang="en-US" sz="119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150426"/>
            <a:ext cx="5010000" cy="3527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нужно беречь природу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715400" y="1150200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оставлять мусор в лесу, на улице и у воды, природа остаётся чистой и красивой. Чистота нужна и людям, и животным, и растениям.
</a:t>
            </a:r>
            <a:endParaRPr lang="en-US" sz="1005" dirty="0"/>
          </a:p>
        </p:txBody>
      </p:sp>
      <p:sp>
        <p:nvSpPr>
          <p:cNvPr id="13" name="Text 3"/>
          <p:cNvSpPr txBox="1"/>
          <p:nvPr/>
        </p:nvSpPr>
        <p:spPr>
          <a:xfrm>
            <a:off x="5086100" y="1859050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воду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всем живым существам, поэтому её нельзя тратить зря. Если закрывать кран и использовать воду разумно, мы помогаем природе и бережём полезный ресурс.
</a:t>
            </a:r>
            <a:endParaRPr lang="en-US" sz="1005" dirty="0"/>
          </a:p>
        </p:txBody>
      </p:sp>
      <p:sp>
        <p:nvSpPr>
          <p:cNvPr id="14" name="Text 4"/>
          <p:cNvSpPr txBox="1"/>
          <p:nvPr/>
        </p:nvSpPr>
        <p:spPr>
          <a:xfrm>
            <a:off x="5271450" y="2567900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Цветы, кусты и деревья нельзя ломать и рвать без нужды. Растения делают воздух чище, украшают мир и дают дом многим насекомым и птицам.
</a:t>
            </a:r>
            <a:endParaRPr lang="en-US" sz="1005" dirty="0"/>
          </a:p>
        </p:txBody>
      </p:sp>
      <p:sp>
        <p:nvSpPr>
          <p:cNvPr id="15" name="Text 5"/>
          <p:cNvSpPr txBox="1"/>
          <p:nvPr/>
        </p:nvSpPr>
        <p:spPr>
          <a:xfrm>
            <a:off x="5365627" y="3283425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Защищать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 важно жить в спокойной и чистой среде. Если не шуметь в лесу, не тревожить гнёзда и помогать бездомным животным, мир станет добрее.
</a:t>
            </a:r>
            <a:endParaRPr lang="en-US" sz="100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одной страны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каждого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гражданина есть права: учиться, жить в безопасности, получать помощь и уважение. Эти права помогают человеку чувствовать себя нужным и защищённым.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38491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граждан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правами есть и обязанности: соблюдать правила, беречь имущество, уважать закон и других людей. Тогда в стране становится спокойно и удобно жить всем.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58982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на общее благо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честно работают, строят, лечат, учат и помогают друг другу, страна развивается. Полезный труд делает жизнь лучше не только для одного человека, но и для многих.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794729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Взаимопомощь и 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отношение к соседям, одноклассникам и незнакомым людям делает общество дружным. Если помогать друг другу, то даже большие дела становятся намного легче.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глазами детей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двор 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двор кажется особенно знакомым и уютным. Здесь друзья играют, катаются на велосипеде и делятся новостями, а дома уже ждут ужин и любимый чай. Такие простые места учат помнить и любить свою маленькую Родину.
</a:t>
            </a:r>
            <a:endParaRPr lang="en-US" sz="891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в родной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едет по улицам своего города, он замечает знакомые дома, парк, школу и площадь. У каждого места есть своя история, и даже обычная прогулка может превратиться в маленькое путешествие с интересными открытиями.
</a:t>
            </a:r>
            <a:endParaRPr lang="en-US" sz="891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Село, деревня, посёлок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детей Родина начинается с тихой улицы, сада за окном и дороги к дому бабушки. В селе или посёлке всё кажется особенно близким, потому что здесь живут родные люди, добрые соседи и тёплые воспоминания.
</a:t>
            </a:r>
            <a:endParaRPr lang="en-US" sz="892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гордится страна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50700" y="1502050"/>
            <a:ext cx="35307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красота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гордится своими лесами, реками, горами и озёрами. Такая природа удивляет путешественников и напоминает, как важно беречь всё живое вокруг.
</a:t>
            </a:r>
            <a:endParaRPr lang="en-US" sz="1192" dirty="0"/>
          </a:p>
        </p:txBody>
      </p:sp>
      <p:sp>
        <p:nvSpPr>
          <p:cNvPr id="13" name="Text 3"/>
          <p:cNvSpPr txBox="1"/>
          <p:nvPr/>
        </p:nvSpPr>
        <p:spPr>
          <a:xfrm>
            <a:off x="550700" y="2344638"/>
            <a:ext cx="35307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памятники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есть древние крепости, красивые площади, храмы и современные улицы. Они показывают, что Россия умеет хранить прошлое и строить будущее.
</a:t>
            </a:r>
            <a:endParaRPr lang="en-US" sz="1192" dirty="0"/>
          </a:p>
        </p:txBody>
      </p:sp>
      <p:sp>
        <p:nvSpPr>
          <p:cNvPr id="14" name="Text 4"/>
          <p:cNvSpPr txBox="1"/>
          <p:nvPr/>
        </p:nvSpPr>
        <p:spPr>
          <a:xfrm>
            <a:off x="550700" y="3187225"/>
            <a:ext cx="3530700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сказки, семейные обычаи и любимые праздники делают жизнь теплее. Традиции передают от старших к младшим, как добрую и важную эстафету.
</a:t>
            </a:r>
            <a:endParaRPr lang="en-US" sz="1171" dirty="0"/>
          </a:p>
        </p:txBody>
      </p:sp>
      <p:sp>
        <p:nvSpPr>
          <p:cNvPr id="15" name="Text 5"/>
          <p:cNvSpPr txBox="1"/>
          <p:nvPr/>
        </p:nvSpPr>
        <p:spPr>
          <a:xfrm>
            <a:off x="550700" y="4053800"/>
            <a:ext cx="3530700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Смелые и добрые люди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гордость страны — люди, которые честно трудятся, помогают другим и не боятся трудностей. Их доброта и сила делают Россию по-настоящему крепкой.
</a:t>
            </a:r>
            <a:endParaRPr lang="en-US" sz="11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всех нас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525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помогает людям из разных уголков страны понимать друг друга, учиться, работать и дружить. Когда слова понятны всем, общение становится легче и теплее.
</a:t>
            </a:r>
            <a:endParaRPr lang="en-US" sz="1089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08405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Флаг, герб и гимн напоминают, что у страны есть свои знаки и своя история. Они вызывают уважение и помогают почувствовать себя частью большой Родины.
</a:t>
            </a:r>
            <a:endParaRPr lang="en-US" sz="1089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049279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об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прошлого объединяет людей лучше любого клея. Когда мы помним подвиги, труд и открытия, мы начинаем сильнее ценить свою страну и её людей.
</a:t>
            </a:r>
            <a:endParaRPr lang="en-US" sz="1089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890154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добрые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Учёба, труд, забота о природе и взаимопомощь делают жизнь лучше для всех. Если каждый старается, то вся страна становится дружнее, сильнее и счастливее.
</a:t>
            </a:r>
            <a:endParaRPr lang="en-US" sz="108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начинается с каждого из нас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большой и тёплый дом для миллионов людей. Беречь её можно каждый день: уважать близких, хорошо учиться, помогать другим и любить свой родной уголок.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2026-05-26T06:13:23Z</dcterms:created>
  <dcterms:modified xsi:type="dcterms:W3CDTF">2026-05-26T06:13:23Z</dcterms:modified>
</cp:coreProperties>
</file>