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сложное предложение и почему это важно?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тема важна в 5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помогают читать и писать точнее. Они часто встречаются в учебных текстах, рассказах и упражнениях, поэтому умение находить основы, союзы и знаки препинания делает речь грамотнее.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сложного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сложном предложении есть две или больше грамматических основ. Каждая часть сообщает свою мысль и может иметь собственные подлежащее и сказуемое, поэтому предложение передаёт несколько событий или действий.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соединяются союзами или остаются без союзов. Связь между ними показывает, как связаны мысли: что происходит сначала, что потом, почему это случилось или чему есть противопоставление.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части обычно разделяются запятой. В некоторых случаях вместо неё ставятся двоеточие или тире, если между частями есть пояснение, причина, вывод или резкая смена события.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сложных предложений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сложного предложения зависит от того, как связаны его части.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своя связь между частями, а значит, и свои знаки препинания.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школьного курса русского языка, 5 класс.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сложное предложение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найти части, связь между ними и нужный знак препинания.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Сложносочинённое предложение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сложносочинённом предложении части равны по смыслу: ни одна не подчиняется другой. Они могут обозначать последовательные события, противопоставление или выбор.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 ССП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союзы и, а, но, да в значении и, или. Например: Наступила ночь, и на небе зажглись звёзды. Между частями обычно ставится запятая.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чаще встречаются в сложносочинённых предложениях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союзов в учебных примерах сложносочинённых предложений.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используется чаще всего, а союзы противопоставления и выбора встречаются заметно реже.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ССП; данные для иллюстрации распределения союзов.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 состоит из главной и придаточной части. Придаточная поясняет главную и отвечает на вопросы когда? почему? при каком условии? какой? что?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связи частей часто используются союзы и союзные слова: что, чтобы, потому что, когда, если, который. Они помогают точно показать значение придаточной части и её роль в предложении.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Я улыбнулся, когда увидел письмо. Здесь главная часть сообщает основную мысль, а придаточная указывает время действия и зависит от главной.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придаточных частей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придаточной части помогает понять смысл и построение сложноподчинённого предложения.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и союзу можно определить вид придаточной части и правильно понять смысл предложения.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школьного курса русского языка, 5 класс.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Бессоюзное сложное предложение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бессоюзном сложном предложении части соединяются без союзов. Их связь передаётся смыслом и интонацией, поэтому важно внимательно читать всё предложение целиком.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события просто перечисляются или идут одно за другим, чаще ставится запятая. Знак помогает увидеть границу между частями и не потерять смысл.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вторая часть поясняет первую, обычно ставится двоеточие. Если она показывает вывод, следствие или резкий переход, используется тире.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 запятой нужна реже всего. Она помогает разделить особенно длинные части, внутри которых уже есть другие знаки препинания.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знак препинания в бессоюзном сложном предложении
</a:t>
            </a:r>
            <a:endParaRPr lang="en-US" sz="1991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зависит от смысловой связи между частями и от того, насколько распространены предложения внутри конструкции.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паузы в сложном предложении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услышать границы между частями сложного предложения: перед паузой голос обычно немного понижается, а после неё снова продолжает мысль.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чётче выделены грамматические основы, тем легче понять, где заканчивается одна часть и начинается другая; это особенно важно при чтении вслух.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встречаются в сложных предложениях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предложениях запятая часто отделяет части с обычной смысловой связью и помогает быстро увидеть границу между ними.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примерам видно, что базовым знаком остаётся запятая, а остальные знаки нужны для более точной передачи смысла.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раздела о сложном предложении; качественное сравнение по частоте употребления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простое предложение от сложного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только одна грамматическая основа, оно остаётся простым, даже если в нём много второстепенных слов и уточнений.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можно найти две или больше грамматических основ, перед нами сложное предложение; каждая часть выражает отдельную мысль.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может соединять части, но сам по себе не делает предложение сложным; важно определить, сколько в нём самостоятельных грамматических основ.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одном подлежащем есть несколько сказуемых, предложение обычно простое. Чтобы не ошибиться, нужно внимательно искать подлежащее и сказуемое.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сложного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помогают понять, на что нужно обращать внимание при разборе предложения.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 — внимание к словам вместо грамматических основ и смысловой связи между частями.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анализа сложного предложения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сложных предложений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сложноподчинённом предложении схема помогает увидеть главную и придаточную части: [ ], (когда...), (потому что...), поэтому сразу заметна зависимость одной части от другой.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бессоюзном сложном предложении схема особенно полезна для выбора знака: [ ]: [ ], [ ] — [ ]. Она показывает, где нужна пояснительная или причинная связь.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где заканчивается одна часть и начинается другая; для сложносочинённого предложения удобно использовать запись [ ], и [ ], где обе части равноправны.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сложных предложений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удобно для повторения: по одному признаку часто можно быстро определить тип предложения ещё до полного разбора.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ССП, СПП и БСП отличаются способом связи частей и набором знаков препинания, поэтому каждый вид требует своей проверки.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признаки трёх видов сложных предложений; качественное сравнение по ключевым характеристикам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сложных предложений в школьной речи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события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действиях часто встречаются предложения с союзом и: они помогают соединить два события в одном высказывании и сделать текст плавным.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природы и смены событий полезны бессоюзные конструкции: они передают следствие, резкий переход или итог и делают речь выразительной.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и причина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на вопросы и при объяснении правил нередко используются придаточные части с потому что, когда, если; так легче показать связь мыслей.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использовать сложные предложения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делают речь более точной: с их помощью можно показать причину, условие, время и результат действия без лишних повторов и коротких фраз.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сочинениях, пересказах и ответах они помогают связать несколько мыслей в один связный текст, поэтому речь звучит выразительнее и грамотнее.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сложном предложении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узнают по двум и более грамматическим основам, а его вид определяют по связи частей, союзам и знакам препинания. Важно видеть смысл и не путать части с однородными членами.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2026-05-22T05:46:30Z</dcterms:created>
  <dcterms:modified xsi:type="dcterms:W3CDTF">2026-05-22T05:46:30Z</dcterms:modified>
</cp:coreProperties>
</file>