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в литературе: от надежды к трезвому взгляду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к правде: как герой теряет иллюзии и взрослеет.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в литературе: почему эта тема важна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появляется, когда ожидания героя не совпадают с поступками людей и событиями. Эта тема помогает понять причины боли, перемену взглядов и начало внутреннего взросления.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надежда и разуверение: литературные оттенки смысла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литературе означает доверие к человеку, идее или будущему. Она помогает герою опираться на то, что кажется ему честным и значимым.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связана с ожиданием хорошего исхода. Герой верит, что справедливость восторжествует, обещание будет выполнено, а мечта обязательно станет реальностью.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возникает, когда факты не подтверждают ожидания. Тогда герой теряет прежнюю уверенность, начинает иначе смотреть на людей и делает более зрелые выводы.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разуверение выглядит в художественном образе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показывают разуверение через взгляд, молчание, резкую смену интонации и отказ от прежних слов. Такие детали делают внутреннее переживание заметным без прямого объяснения.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появляются образы тумана, сломанной вещи или угасающего света. На иллюстрации треснувшее зеркало особенно точно передаёт изменившееся представление героя о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разуверения героя в произведении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перелом начинается там, где слова не совпадают с поступками и надежда не выдерживает проверки жизнью.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обман и несоответствие ожиданий реальности: именно они сильнее всего ломают прежнюю уверенность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произведениям русской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151" y="1431983"/>
            <a:ext cx="715800" cy="572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9977" y="1387020"/>
            <a:ext cx="463275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сопровождают разуверение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ощущает тяжесть утраты и понимает, что прежняя радость больше не возвращается. Это чувство часто становится первым признаком внутреннего перелома.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Обиду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часто связано с ощущением несправедливости. Герою больно, что его ожидания не оправдались, особенно если он доверял близкому человеку.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разуверения герой может замкнуться и почувствовать себя отдалённым от других. Ему кажется, что его переживание никто не разделяет.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Тревогу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 в людях и в будущем вызывает напряжение. Герой начинает осторожнее смотреть на слова и поступки, стараясь не ошибиться снова.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Пустоту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вместе с разочарованием приходит чувство внутренней опустошённости. Прежние мечты уже не вдохновляют, а новые ещё не появились.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надежды к разуверению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ожидание переходит в пересмотр взглядов и новый вывод.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в произведениях литературы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разуверение часто передаётся как тихая утрата надежды. Герой переживает личную боль, но именно через неё учится честнее смотреть на себя и свои ожидания.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эта тема особенно заметна в сюжетах, где мечта сталкивается с реальностью. Ошибка в оценке человека или события становится для героя важным жизненным уроком.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помогает показать внутреннее взросление персонажа. Он перестаёт доверять только словам и начинает внимательнее относиться к поступкам, обстоятельствам и последствиям выбора.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тема особенно характерна потому, что через неё раскрываются нравственный конфликт и перемена мировоззрения. Это делает образ героя более глубоким и убедительным.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реагируют на разуверение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реакций помогает увидеть, как меняется характер героя после разочарования.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разуверение показывает не только боль, но и направление дальнейшего развития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разуверение может быть важным опытом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не всегда означает поражение. После него герой учится замечать не красивые слова, а реальные поступки, и начинает точнее отличать мечту от самообмана.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помогает сохранить самоуважение и выработать более осторожное доверие. Герой не перестаёт верить людям, но относится к ним взрослее и внимательнее.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вернуть доверие после разуверения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доверие возвращается не сразу: герой смотрит не на обещания, а на устойчивость поведения в повторяющихся ситуациях.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поступки и открытый разговор: именно они подтверждают перемены и постепенно снимают недоверие.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о доверии и разочаровании.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и роль критического мышления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герою не принимать слова за истину сразу: он замечает, совпадают ли обещания, поступки и реальные последствия.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это особенно важно, потому что разуверение часто возникает в дружбе, школьных отношениях и при столкновении с сомнительной информацией.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такой взгляд делает персонажа взрослее: он учится проверять факты, сомневаться обоснованно и делать выводы без поспешности.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и поступков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анализа: от услышанного утверждения к выводу о надежности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в дружбе, семье и школьной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Нарушенное 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верит словам близкого человека или друга, но затем сталкивается с невыполненным обещанием. Именно это запускает первые сомнения.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сплетни, нечестного поступка или недосказанности отношения становятся напряжённее. Герой начинает говорить меньше и осторожнее оценивать людей.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персонаж решает, можно ли восстановить связь. Если поступки подтверждают изменения, разуверение уступает место более зрелому и спокойному доверию.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надежного и ненадежного поведения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литературе надежность видна прежде всего в поступках, а не в красивых словах.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подтверждается повторяемыми действиями: если слова расходятся с делом, доверие в художественном тексте быстро ослабевает.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образам и сюжетным ситуациям.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литературы передает разуверение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называют это состояние прямо: разочарование, сомнение, недоверие, охлаждение. Такие слова сразу показывают внутренний поворот героя и потерю прежней уверенности.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выразительны контрасты: светлая мечта рядом с суровой реальностью, тишина вместо надежды, треснувший образ вместо цельного. Так читатель видит, как меняется взгляд персонажа.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возраст влияет на восприятие разуверения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возраст героя часто объясняет, почему одно и то же событие воспринимается по-разному: от доверия к осторожной оценке.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человек, тем меньше вера словам без доказательств и тем сильнее опора на опыт, факты и наблюдение.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психологических и литературных наблюдений, без точных статистических данных.
</a:t>
            </a:r>
            <a:endParaRPr lang="en-US" sz="7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пережить разуверение и не потерять себя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признать свои чувства: обиду, тревогу или растерянность. В литературе это помогает герою не притворяться равнодушным и честно увидеть ситуацию.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не спешить с окончательным выводом: разговор с доверенным человеком и проверка фактов помогают отличить случайную ошибку от настоящего предательства.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итог — сохранить уважение к себе и помнить, что осторожное доверие возможно снова, если его подтверждают поступки, а не обещания.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как признак взросления героя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перестаёт верить только словам и начинает замечать детали поведения, которые раньше ускользали. Это делает его наблюдательнее и точнее в оценках.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разуверения персонаж учится сравнивать ожидания с фактами. Он меньше идеализирует людей и старается судить по реальным поступкам, а не по впечатлению.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ошибки помогает герою беречь свои чувства и не повторять прежнюю наивность. Осторожность становится способом сохранить внутреннюю устойчивость.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подталкивает к собственным выводам. Герой начинает принимать решения сам, опираясь на опыт, а не только на чужие обещания и авторитет.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Разуверение: боль, которая учит видеть правду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болезненно, но именно оно помогает герою отличить мечту от реальности, научиться ценить честность и сделать шаг к более зрелому пониманию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2026-05-22T17:31:18Z</dcterms:created>
  <dcterms:modified xsi:type="dcterms:W3CDTF">2026-05-22T17:31:18Z</dcterms:modified>
</cp:coreProperties>
</file>