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счисления: как числа записываются в информатике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числа получают запись с помощью цифр и правил в разных системах счисления.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счёта на пальцах до компьютерных кодов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начинали с простого счёта: зарубки, камешки, пальцы и абак. Затем появились непозиционные записи, например римские. Позиционные системы, пришедшие из Индии и распространённые арабами, сделали расчёты удобнее. А в XX веке цифровая техника перешла к двоичной основе.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 счисления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счисления — это набор цифр и правил, по которым записывают числа. Цифра — это отдельный символ, а число показывает конкретную величину по этим правилам и расположению символов.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системы показывает, сколько разных цифр используется в записи. Например, в десятичной системе основание равно 10, а в двоичной — 2, потому что допустимы соответственно 10 и 2 цифры.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восьмеричной системе основание равно 8, а в шестнадцатеричной — 16. Поэтому записи в этих системах выглядят по-разному, хотя речь всегда идёт об одних и тех же числах по 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6442"/>
            <a:ext cx="3929100" cy="105739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Позиционные и непозиционные системы
</a:t>
            </a:r>
            <a:endParaRPr lang="en-US" sz="335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меняется значение цифры в зависимости от её места в записи и как это влияет на удобство вычислений.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Позиционные системы лучше подходят для больших чисел и вычислений, потому что место цифры однозначно задаёт её разрядное значение.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принципы информатики и математики (общепринято).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система в повседневной жизни
</a:t>
            </a:r>
            <a:endParaRPr lang="en-US" sz="3173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цифр и разряды в 10 раз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система опирается на 10 цифр: 0, 1, 2, 3, 4, 5, 6, 7, 8, 9. Каждый следующий разряд больше предыдущего в 10 раз — единицы, десятки, сотни, тысячи.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видим десятичную запись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такую запись в ценах в рублях и копейках, в показаниях времени, номерах домов и в измерениях длины и массы. По разрядам удобно понимать, «сколько десятков» или «сколько сотен» в числе.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разных систем счисления
</a:t>
            </a:r>
            <a:endParaRPr lang="en-US" sz="311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уменьшении основания цифр меньше, но запись одного и того же числа обычно становится длиннее, потому что требуется больше разрядов.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основание, тем компактнее может выглядеть запись: одна цифра «вмещает» больше информации о величине разряда.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систем счисления (основание 2, 8, 10, 16) — учебный материал по информатике.
</a:t>
            </a:r>
            <a:endParaRPr lang="en-US" sz="6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Разрядное значение числа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позиционной системе одна и та же цифра «работает» по-разному в зависимости от места. Поэтому по записи можно понять, о каких разрядах идёт речь.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числе 345 цифра 3 означает 300, цифра 4 означает 40, а цифра 5 означает 5. То есть каждая цифра связана с её разрядом.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числа удобно представлять как сумму разрядных вкладов. Это помогает при чтении, сравнении и записи больших чисел без потери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из десятичной системы в двоичную
</a:t>
            </a:r>
            <a:endParaRPr lang="en-US" sz="20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через последовательное деление на 2 и сбор остатков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компьютеры используют двоичную систему
</a:t>
            </a:r>
            <a:endParaRPr lang="en-US" sz="2633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устойчивых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двоичной системе только 0 и 1. В электронных схемах им соответствуют два устойчивых режима: сигнал есть и сигнала нет, что удобно для надёжного хранения и передачи информации.
</a:t>
            </a:r>
            <a:endParaRPr lang="en-US" sz="1012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бит — одна цифра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бит хранит ровно одну двоичную цифру. Если нужно хранить больше данных, биты объединяют в группы, сохраняя их независимость и повторяя одинаковые операции над ними.
</a:t>
            </a:r>
            <a:endParaRPr lang="en-US" sz="1047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Байт как базовая единица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бит образуют байт. Именно байт часто используют как «кирпичик» при описании объёмов памяти и данных, потому что он хорошо согласуется с тем, как организуются цифровые компоненты.
</a:t>
            </a:r>
            <a:endParaRPr lang="en-US" sz="1002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для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Двоичный код удобен для работы процессора: операции легко реализуются логическими элементами. Поэтому любые вычисления в конечном итоге превращаются в действия над 0 и 1.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и то же число выглядит в разных системах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 в двоичной записи — 101₂, 13 — 1101₂, а 255 в шестнадцатеричной — FF₁₆. Длина и форма записи меняются, хотя величина одна.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основания обычно делают запись короче, поскольку одна цифра «представляет» большее число вариантов. Поэтому двоичные данные часто удобно читать в шестнадцатеричном виде.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5=101₂, 13=1101₂, 255=FF₁₆ (точные преобразования).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«16 символов вместо длинной цепочки»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Шестнадцатеричная система использует 16 символов: цифры 0–9 и буквы A–F. Благодаря большому основанию она сокращает запись двоичных чисел: то, что в двоичной системе выглядит как длинная строка нулей и единиц, в шестнадцатеричной превращается в более короткую запись. Так легче читать и проверять значения.
</a:t>
            </a:r>
            <a:endParaRPr lang="en-US" sz="1005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«Каждый символ отвечает за четыре бита»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удобно видеть соответствие: группа из четырёх бит (от 0000 до 1111) превращается в один шестнадцатеричный символ (от 0 до F). Поэтому один «кусочек» двоичных данных получает понятную замену, а неразборчивые наборы бит становятся нагляднее.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«Где это встречается в жизни программиста»
</a:t>
            </a:r>
            <a:pPr algn="ctr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Шестнадцатеричная запись часто появляется в программировании: при работе с адресами памяти, при анализе данных и в отладочной информации. Ещё один популярный пример — HTML-цвета, где цвет задают через шестнадцатеричные коды. Это делает систему полезной не только для учебных переводов, но и для реальных задач.
</a:t>
            </a:r>
            <a:endParaRPr lang="en-US" sz="1007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Шестнадцатеричная система как удобная запись двоичных данных
</a:t>
            </a:r>
            <a:endParaRPr lang="en-US" sz="22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29545"/>
            <a:ext cx="3950100" cy="13205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систем счисления
</a:t>
            </a:r>
            <a:endParaRPr lang="en-US" sz="345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системах одно и то же число записывается по-разному: меняется основание и набор символов. При этом смысл остаётся тем же — речь идёт о сумме разрядных вкладов. Разные системы выбирают ради удобства вычислений и представления данных.
</a:t>
            </a:r>
            <a:endParaRPr lang="en-US" sz="1079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все системы описывают одни и те же числа, но делают это разными «способами представления», поэтому меняется длина и внешний вид записи.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системам счисления (десятичная 10, двоичная 2, восьмеричная 8, шестнадцатеричная 16).
</a:t>
            </a:r>
            <a:endParaRPr lang="en-US" sz="6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восьмеричная система
</a:t>
            </a:r>
            <a:endParaRPr lang="en-US" sz="3177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Восьмеричная система имеет основание 8 и использует цифры от 0 до 7. Она помогает записывать двоичные числа компактнее, потому что одна восьмеричная цифра соответствует трём битам, объединённым в группу.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двоичном виде число может занимать много разрядов, то в восьмеричном записи часто становится короче. Поэтому систему удобно применять как промежуточный «переводчик» между привычной десятичной записью и двоичными данными.
</a:t>
            </a:r>
            <a:endParaRPr lang="en-US" sz="1145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она в некоторых технических обозначениях, в старых вычислительных системах и в отдельных правилах доступа в операционных системах. Там восьмеричная форма служит удобной записью прав и кодов, где важна краткость.
</a:t>
            </a:r>
            <a:endParaRPr lang="en-US" sz="11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из двоичной системы в десятичную
</a:t>
            </a:r>
            <a:endParaRPr lang="en-US" sz="20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каждый двоичный разряд умножается на соответствующую степень двойки, затем результаты складываются.
</a:t>
            </a:r>
            <a:endParaRPr lang="en-US" sz="8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системами счисления
</a:t>
            </a:r>
            <a:endParaRPr lang="en-US" sz="2566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путать цифру и число. Например, «11» в двоичной системе не равно «11» в десятичной: меняется смысл каждого разряда, потому что основание другое.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неверно учитывать основание. Если забыть, что в двоичной используются только степени двойки, а в восьмеричной — степени восьмёрки, результат перевода и вычислений «съезжает».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проблема — ошибки в разрядности. Нельзя случайно пропускать или менять положение цифры: от этого зависит степень, на которую умножается разряд при переводе и при сравнении чисел.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использование недопустимых символов. В двоичной системе нельзя писать цифры 2, 3, 4 и далее; в восьмеричной — 8 и 9; в шестнадцатеричной после 9 идут A–F.
</a:t>
            </a:r>
            <a:endParaRPr lang="en-US" sz="11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системы и количество доступных цифр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основание, тем меньше разрядов нужно для той же величины, но тем больше символов требуется различать при чтении и записи.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компромисс: высокая «точность представления» числа достигается более компактной записью, однако возрастает нагрузка на память и внимательность.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значения оснований: 2, 8, 10, 16 (количество символов равно основанию).
</a:t>
            </a:r>
            <a:endParaRPr lang="en-US" sz="7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счисления в реальных цифровых устройствах
</a:t>
            </a:r>
            <a:endParaRPr lang="en-US" sz="298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Двоичный код в памяти устройств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Двоичный код лежит в основе хранения данных в памяти компьютера, смартфона и других устройств. Физически разряды соответствуют устойчивым состояниям: например, «есть сигнал» и «нет сигнала». Поэтому информация естественно представляется в виде нулей и единиц.
</a:t>
            </a:r>
            <a:endParaRPr lang="en-US" sz="1295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Шестнадцатеричные коды и данные на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Шестнадцатеричная запись помогает человеку работать с двоичными данными. Её используют при работе с цветами, адресами памяти и отладочной информацией, где важно быстро читать большие цепочки значений. Также принципы цифрового кодирования встречаются в QR-кодах, серийных номерах и кодах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8329" y="1254037"/>
            <a:ext cx="2935541" cy="1882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основных терминов темы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ключевые понятия: что задаёт основание, чем отличается цифра от значения разряда и почему бит и байт важны в двоичном представлении.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связаны так: основание задаёт набор символов, разряд задаёт вклад цифры, а бит и байт помогают измерять объём двоичных данных.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понятий по темам «системы счисления», «бит» и «байт».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270" y="1736867"/>
            <a:ext cx="451731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934" y="3926085"/>
            <a:ext cx="401539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8617" y="2832747"/>
            <a:ext cx="301154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темы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величина — разные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число может выглядеть по-разному в разных системах счисления. Меняется основание, а значит и правила, по которым цифры раскладываются по разрядам.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Двоичная основа и шестнадцатеричная компактность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Двоичная система лежит в основе работы компьютеров, ведь электронные схемы проще всего описывать двумя устойчивыми состояниями. Шестнадцатеричная запись делает длинные двоичные данные компактнее и удобнее.
</a:t>
            </a:r>
            <a:endParaRPr lang="en-US" sz="850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Позиционные системы удобны для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позиционных системах значение цифры зависит от её места. Поэтому такие записи помогают при чтении, сравнении и выполнении вычислений, а также понятны для программирования.
</a:t>
            </a:r>
            <a:endParaRPr lang="en-US" sz="8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зачем школьнику знать системы счисления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счисления — база записи чисел в математике и информатике. Понимание оснований, разрядов и правил перевода помогает читать код, разбираться в информации на экране и лучше понимать, как устроена цифровая техника.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2026-05-14T11:59:10Z</dcterms:created>
  <dcterms:modified xsi:type="dcterms:W3CDTF">2026-05-14T11:59:10Z</dcterms:modified>
</cp:coreProperties>
</file>