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Солнечной системы: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Солнечной системы через аккрецию в газопылевой туманности и её значение.
</a:t>
            </a:r>
            <a:endParaRPr lang="en-US" sz="47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контекст и история исследований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XVIII до XX века учёные Кант, Лаплас и Джинс развивали теории Солнечной системы. Прорыв в гравитационной физике Ньютона и данные современных космических миссий значительно расширили знания об её происхождении. Сейчас продолжается активное изучение с помощью межпланетных зондов и наблюдений протозвёзд.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примерно 99,86% массы всей системы, являясь её центральным светилом и источником энергии для планет.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основных планет разделены на земные и газовые гиганты, образующие основную массу и структуру системы.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астероидов и комет дополняют систему малочисленными телами и представляют материал ранней туманности.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Включены крупные спутники и кольцевые системы, оказывающие влияние на динамику и состояние планет.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Солнечной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межзвёздное облако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миллиарда лет назад в Галактике существовало газопылевое облако из водорода, гелия и тяжелых элементов. Его размер достигал 10–20 тысяч астрономических единиц, обеспечивая необходимую массу для формирования системы.
</a:t>
            </a:r>
            <a:endParaRPr lang="en-US" sz="130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коллапса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неустойчивость вызвала сжатие и вращение вещества, что создало вращающийся протосолнечный диск — основу будущей Солнечной системы.
</a:t>
            </a:r>
            <a:endParaRPr lang="en-US" sz="145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Протопланетный диск и 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пыль, концентрировавшиеся в диске вокруг Протосолнца, стали материалом для последующего образования планет и других тел.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туманность: начальный этап
</a:t>
            </a:r>
            <a:endParaRPr lang="en-US" sz="27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Коллапс газопылевого облака: физика процесса
</a:t>
            </a:r>
            <a:endParaRPr lang="en-US" sz="225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гравитация вызвала сжатие облака с повышением температуры в центре до 2000–3000 К, что привело к образованию Протосолнца.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остались в форме плоского протопланетного диска, где формировались условия для аккреции твердых частиц.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давления и температуры в разных зонах диска определяли химический состав будущих планет.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профиль протопланетного диска
</a:t>
            </a:r>
            <a:endParaRPr lang="en-US" sz="259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резко снижается с удалением от центра, формируя зоны конденсации твердых веществ и льдов.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профиль объясняет зонирование планет по составу и состояние аккреционного материала.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Hayashi (1981), современные модели формирования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столкновений пылевых частиц, образующих агрегаты размером до миллиметров и сантиметров.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Агрегаты слипаются, формируя планетезимали — твердые тела размером до 10 километров.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Планетезимали объединяются в зародыши протопланет, достигающие массы около 0,1 массы Земли.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Аккреция земных планет занимает около 10 миллионов лет, а газовых гигантов — до 100 миллионов лет благодаря гравитационной фокусировке.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Аккреционные процессы: этапы и скорости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земные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 вблизи Протосолнца позволили формироваться только тугоплавким металлам и силикатам, создав планеты Меркурий, Венеру, Землю и Марс.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«снежной линией»
</a:t>
            </a:r>
            <a:pPr algn="ctr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позволили задерживаться льдам и газам, обеспечивая рост массивных газовых гигантов — Юпитера, Сатурна, Урана и Нептуна.
</a:t>
            </a:r>
            <a:endParaRPr lang="en-US" sz="144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состав планет
</a:t>
            </a:r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расположились согласно температурному градиенту: внутренние – твердые, внешние – газовые с ледяными оболочками, что отражает процессы аккреции.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земных и газовых планет
</a:t>
            </a:r>
            <a:endParaRPr lang="en-US" sz="26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распределение элементов
</a:t>
            </a:r>
            <a:endParaRPr lang="en-US" sz="245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элементов в Солнце, планетах и комете показывает влияние температуры на формирование тел Солнечной системы.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градиент привёл к дифференцированному распределению элементов между телами системы.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Data System,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астероидов: артефакт не завершившейся аккреции
</a:t>
            </a:r>
            <a:endParaRPr lang="en-US" sz="227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находится между Марсом и Юпитером и состоит из множества тел от десятков метров до 530 км (Церера).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сила Юпитера препятствовала слиянию астероидов в единую планету.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и химический состав метеоритов подтверждает сохранность первичной материи начальной туманности.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представляет собой область за орбитой Нептуна с ледяными телами и карликовыми планетами, такими как Плутон, Эрида и Макемаке, сохраняющими состав вещества первичной туманности.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 — огромная сферическая структура, простирающаяся до 100 тысяч астрономических единиц, содержит миллиарды кометных ядер, которые являются свидетелями ранних этапов формирования системы.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динамики объектов в поясе Койпера и облаке Оорта помогает реконструировать миграции гигантских планет и взаимодействия, сформировавшие нынешнюю конфигурацию системы.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Кометы, пролетающие внутрь Солнечной системы из этих зон, раскрывают химический состав и условия в далеких областях протопланетного диска, сохраняя следы ранней эволюции.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Кометы, пояс Койпера и облако Оорта: реликты ранней Солнечной системы
</a:t>
            </a:r>
            <a:endParaRPr lang="en-US" sz="1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классической модели наблюдениями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Аккреционные диски вокруг молодых звезд, например HL Таури, демонстрируют процессы, аналогичные формированию Солнечной системы. Эти снимки подтверждают этапы коллапса и создания протопланетарных структур.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численные модели развития диска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компьютерные симуляции воспроизводят коллапс газопылевого облака, формирование планетезималей и дальнейший рост планет, подчеркивая роль взаимодействия гравитации и термодинамики.
</a:t>
            </a:r>
            <a:endParaRPr lang="en-US" sz="1264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и вызовы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 модели, остаются загадками миграция гигантов и наклоны орбит планет, что требует дальнейших наблюдений и улучшений теоретических подходов.
</a:t>
            </a:r>
            <a:endParaRPr lang="en-US" sz="1363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солнечной туманности в современной науке
</a:t>
            </a:r>
            <a:endParaRPr lang="en-US" sz="20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распределение планет и аккреция газа
</a:t>
            </a:r>
            <a:endParaRPr lang="en-US" sz="256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массы планет приходится на газовых гигантов, что обусловлено высокой эффективностью газовой аккреции в отдаленных областях протопланетного диска.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асимметрия отражает разницу условий формирования и химического состава на различных расстояниях от центрального светила.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Science Division,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Радиоизотопные методы и возраст Солнечной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Изотопное датирование основано на распаде урана-238 в свинец-206, что позволяет точной оценке возраста древнейших метеоритов — приблизительно 4,56 миллиарда лет.
</a:t>
            </a:r>
            <a:endParaRPr lang="en-US" sz="153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методы с калием-40 и аргоном-40 подтверждают эти данные, указывая на синхронное формирование твердых тел и Солнца в газопылевом диске.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пропорции свидетельствуют о происхождении вещества из обогащённых следами сверхновых молекулярных облаков, ставших основой протопланетной туманности.
</a:t>
            </a:r>
            <a:endParaRPr lang="en-US" sz="15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гипотезы происхождения: история и критика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XIX–XX веков предполагали формирование системы вследствие близких звездных проходов или столкновений протозвезд, что не учитывало современные массы и угловой момент.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углового момента и распределение химических элементов не соответствуют предположениям о катастрофическом происхождении, демонстрируя несостоятельность таких теорий.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астрономические наблюдения и моделирование отказываются от этих гипотез, отдавая предпочтение постепенным аккреционным процессам в протопланетном диске.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Солнечной системы: последовательная схема
</a:t>
            </a:r>
            <a:endParaRPr lang="en-US" sz="191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стадий от молекулярного облака до современной структуры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 горячими юпитерами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«горячих юпитеров» — гигантов на близких орбитах — бросает вызов классической модели и свидетельствует о возможной миграции планет после формирования.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Орбитальная резонансность в экзопланетных 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системы демонстрируют резонансы между орбитами планет, что указывает на сложную динамическую эволюцию и взаимодействия после зарождения планет.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планет — суперземли и мини-нептуны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планет промежуточного размера свидетельствует о различных путях формирования и аккреции, расширяя представления о структуре планетных систем за пределами Солнца.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экзопланетными системами
</a:t>
            </a:r>
            <a:endParaRPr lang="en-US" sz="26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Voyager предоставила детальные данные о внешних планетах, подтвердив теории о составе их атмосфер и распределении легких элементов.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аппарат Cassini провёл детальное исследование кольцевой системы и спутников Сатурна, расширяя знания о формировании гигантских планет.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 впервые подробно изучила состав кометы 67P, выявив сложные органические соединения и особенности структуры ядра.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доставленных на Землю образцов метеоритов и лунного грунта позволил уточнить возраст и проверить модели аккреции твердых тел.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космических миссий и изучение малых тел
</a:t>
            </a:r>
            <a:endParaRPr lang="en-US" sz="25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нерешённые вопросы
</a:t>
            </a:r>
            <a:endParaRPr lang="en-US" sz="242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наклонов осей планет остаются до конца невыясненными, что требует дальнейших исследований динамики ранних процессов.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гигантских планет после формирования оказывает значительное влияние на структурирование системы и условия для зарождения жизни на Земле.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влияния сверхновых на изотопный состав вещества и источники воды на Земле помогают понять взаимосвязь образования системы и химических условий обитаемости.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происхождения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формирования Солнечной системы помогает понять эволюцию планет и условия жизни, расширяет горизонты астрономии и способствует междисциплинарным открытиям в науке.
</a:t>
            </a:r>
            <a:endParaRPr lang="en-US" sz="42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2026-05-08T08:24:28Z</dcterms:created>
  <dcterms:modified xsi:type="dcterms:W3CDTF">2026-05-08T08:24:28Z</dcterms:modified>
</cp:coreProperties>
</file>