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Relationships / d relationships: ключевая тема урока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дружбе, семье, конфликтах и уважении на английском языке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отношения важны в 8 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Восьмиклассники каждый день общаются в классе, дома и онлайн, поэтому эта тема помогает говорить о реальных ситуациях, понимать короткие тексты и строить простые диалоги на английском.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25" y="1534814"/>
            <a:ext cx="715800" cy="57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39" y="2103845"/>
            <a:ext cx="617700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3714" y="1409550"/>
            <a:ext cx="715800" cy="572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relationships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relationship, friend, classmate и family помогают назвать тех, с кем мы общаемся каждый день. Это основа для рассказа о близких людях и школьной среде.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уважение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trust, respect, support и kindness описывают хорошие отношения. Они нужны, чтобы говорить о помощи, вежливости, честности и внимательном отношении к другим.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apology, conflict и agreement помогают описывать ссоры, извинения и договорённости. С ними проще объяснять, что произошло, и как люди нашли решение.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boundary и выражения keep a promise, ask for help, listen to each other учат говорить о личных границах, правилах общения и просьбе о поддержке.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get along with, argue with и make up часто встречаются в диалогах и мини-текстах. Они помогают описывать дружбу, разногласия и примирение простыми словами.
</a:t>
            </a:r>
            <a:endParaRPr lang="en-US" sz="9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73" y="222600"/>
            <a:ext cx="4638654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отношения в школе и дома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094800" y="1481550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здоровых отношениях люди говорят calmly и respectfully, не перебивают и не унижают друг друга. Такой тон помогает сохранить доверие и сделать разговор безопасным.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5094800" y="2170616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говорить, но и слышать собеседника. Когда человек listens carefully, он лучше понимает чувства другого и реже делает поспешные выводы.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5094800" y="2859683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relationships always include support in difficult moments. Друзья и близкие замечают проблему, предлагают помощь и не оставляют человека один на один с трудностью.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5094800" y="3548751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Извинения и исправление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ошибся, важно сказать sorry и попытаться исправить ситуацию. Это показывает honesty, responsibility и готовность сохранить хорошие отношения.
</a:t>
            </a:r>
            <a:endParaRPr lang="en-US" sz="1102" dirty="0"/>
          </a:p>
        </p:txBody>
      </p:sp>
      <p:sp>
        <p:nvSpPr>
          <p:cNvPr id="16" name="Text 6"/>
          <p:cNvSpPr txBox="1"/>
          <p:nvPr/>
        </p:nvSpPr>
        <p:spPr>
          <a:xfrm>
            <a:off x="5094800" y="4237808"/>
            <a:ext cx="37932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healthy relationships respect personal space and private things. Они не давят, не высмеивают и принимают отказ без обиды и агрессии.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vs unhealthy relationships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слова и поведение влияют на атмосферу общения.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Healthy relationships make people feel safe and confident, while unhealthy ones create stress and fear.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урока английского языка для 8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Friendship: what makes a good friend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часто начинается с shared interests: sports, music, games, films or school activities. Когда у людей есть общие занятия, им легче разговаривать и проводить время вместе.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друг is reliable and keeps promises. На него можно положиться, потому что он не исчезает в трудный момент и относится к словам seriously.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 секреты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friend does not spread rumors and can keep a secret. Такая дружба строится на honesty, trust and respect for private information.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friend can listen, encourage and help when something goes wrong. Для описания можно использовать фразы: My friend is… We usually… because…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value in a friend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помогает увидеть, какие качества чаще всего называют подростки, когда говорят о дружбе и доверии.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Loyalty and support usually lead, because students value reliability, help and respectful behavior.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классный опрос; данные для демонстрации на уроке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relationships and everyday responsibilities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школа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дети учатся говорить politely, ask for help and listen to others. Это помогает привыкать к вежливому тону и спокойному решению бытовых вопросов.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 and children can share chores, keep the house tidy and support each other. Когда responsibilities распределены честно, дома становится меньше споров.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time can include meals, walks, games or simple conversations. Такие моменты укрепляют care and trust, а также помогают лучше понимать друг друга.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Grandparents, parents and siblings often give advice and help solve problems calmly. Важно уметь ask for help when something is difficult.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conflict is solved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для тренировки разговорных клише и последовательных действий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boundaries and consent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включают body, personal space, time, things and private information. Их важно замечать, чтобы не нарушать комфорт другого 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Consent is clear and free agreement without pressure. Если человек сомневается или молчит, это не означает согласие на действие или просьбу.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полезны фразы I am not comfortable with this, Please stop, I need some space и Can I say no? Они помогают говорить спокойно и ясно.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Respectful communication means accepting a refusal without arguments or teasing. Это показывает maturity, trust and respect for the other person.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границы нарушены, лучше объяснить ситуацию спокойно и попросить поддержки. Иногда нужно обратиться к взрослому, если разговор не помогает.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разговор спокойно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спор, полезно сначала назвать свои чувства и не обвинять другого человека. Фразы вроде I feel… и Let’s talk about it помогают начать диалог без резкости и показывают готовность слушать.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согласиться и остаться вежливым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Необязательно соглашаться со всем, чтобы сохранить уважительный тон. Выражение I don’t agree, but I respect your opinion показывает своё мнение спокойно и без нападения, даже если взгляды действительно разные.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извинение меняет атмосферу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sorry часто помогает снять напряжение быстрее любых длинных объяснений. Если добавить Could you please… или I think… разговор становится мягче, а участники лучше понимают друг друга.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уважительного общения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фразы в английском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выбор слов влияет на тон разговора и готовность слушать друг друга.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 точные фразы поддерживают диалог, а резкие выражения усиливают конфликт и мешают договориться.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respectful communication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193270"/>
            <a:ext cx="348761" cy="348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96618"/>
            <a:ext cx="348550" cy="278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44781"/>
            <a:ext cx="348623" cy="3486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499708"/>
            <a:ext cx="348623" cy="34862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Ссоры, слухи и давление со стороны сверстников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conflicts start with a misunderstanding: one student jokes, another takes it seriously. Simple questions like What do you mean? often prevent a bigger argument.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шутки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Jokes that go too far can hurt feelings and create embarrassment. If the tone becomes rude, classmates may need to say Please stop and change the topic.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pressure makes some students do things they do not want to do. In such moments, phrases like I don’t want to do this help protect personal choice.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 gossip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Rumors spread quickly in chats and can damage trust and self-esteem. It is better to ask for facts, not repeat private information, and say That is not fair.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 и exclusion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Bullying and exclusion can make a student feel alone and unsafe. Adults and classmates should react early, support the person and stop sharing hurtful messages.
</a:t>
            </a:r>
            <a:endParaRPr lang="en-US" sz="9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конфликтов среди школьников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сравнить, какие ситуации чаще всего запускают ссоры в классе и переписке.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связаны с проблемами общения, значит, ясные слова и спокойный тон особенно важны в школе.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для обсуждения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Онлайн-отношения и цифровая вежливость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отправлено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слова читаются без интонации, поэтому короткая и резкая фраза может звучать грубо. Лучше писать ясно и вежливо.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защищены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переслать фото, скриншот или voice message, нужно спросить разрешение. Privacy — важная часть digital etiquette.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Неловкая шутка или спор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и шутки могут быть поняты по-разному, особенно в чате. Если возникает недопонимание, полезно уточнить смысл и ответить спокойно.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общение становится неприятным или похожим на cyberbullying, важно остановиться, сохранить сообщения и обратиться за помощью к взрослому.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надёжной дружбы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друг не рассказывает чужие секреты и не использует личную информацию против человека. С ним можно говорить честно и не бояться насмешек или пересудов.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трудный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заметна не только в весёлые дни. Такой друг остаётся рядом, когда нужна помощь с уроками, проектом или сложной ситуацией в классе.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выбору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Trustworthy friends do not force dangerous actions and accept the word no. They понимают границы, не давят и не смеются над тем, что важно другому человеку.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помогает, держит обещания и не исчезает при первой проблеме, на него можно положиться. Именно такие поступки показывают настоящую надёжность.
</a:t>
            </a:r>
            <a:endParaRPr lang="en-US" sz="10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вовлечь взрослого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признаки конфликта требуют помощи родителя, учителя или школьного психолога.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отношения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помогают сделать общение предсказуемым и спокойным, особенно когда люди часто учатся, играют и общаются вместе.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Самую сильную роль играют обещания и уважение: когда слова совпадают с делами, доверие растёт быстрее.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обсуждения на уроке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для повседневного общения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повторить правила вежливого и безопасного общения в школе, дома и онлайн.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уменьшают конфликты и помогают строить доверие в обычных разговорах и переписке.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 relationships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Relationships are built every day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 школе, дома и онлайн крепнут, когда люди говорят politely, соблюдают границы и честно решают disagreements. Эти навыки помогают чувствовать support, confidence и безопасность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2026-05-29T10:36:50Z</dcterms:created>
  <dcterms:modified xsi:type="dcterms:W3CDTF">2026-05-29T10:36:50Z</dcterms:modified>
</cp:coreProperties>
</file>