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Удалить — это когда файл, сообщение или рисунок исчезает из списка.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значит «удалить»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«удалить» встречается в жизни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бывает на компьютере, в телефоне, в игре и в чате. Убирают лишние фото, старые сообщения и ненужные черновики, чтобы освободить место. Но полезное действие нужно делать по правилу: сначала проверь — потом удаляй.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Удалить — значит убрать объект из того места, где он находился. Файл исчезает из папки, сообщение пропадает из беседы, а рисунок перестаёт быть в списке.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«удалить»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удаление не всегда «всё навсегда». Часто вещь сначала попадает в корзину, откуда её ещё можно вернуть обратно, если ты передумал или заметил ошибку.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«удалить» бывает шире, чем просто «стереть». Иногда это означает переместить элемент в другое место на время, а не уничтожить навсегда.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— временное место для удалённых файлов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— как временный домик для файлов, которые уже удалили, но ещё можно вернуть. Обычно сначала файл оказывается именно там, а не исчезает сразу.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корзину очистить, вернуть файл станет намного труднее. На слайде уместны значок корзины, картинка файла и стрелка перемещения, чтобы было видно «куда ушло».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лишнего риска удаляются пустые заметки, старые черновики, повторяющиеся фотографии и ненужные стикеры. Это как убрать вещи, которые явно лежат «для красоты», но не нужны.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удалять без опасности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иногда удаляют старые записи или приложения, которыми давно не пользуются. Но лучше действовать аккуратно и не путать «старое» с «важным» для игры.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— вещь действительно больше не нужна. Если ты думаешь, что она может пригодиться снова, лучше оставить её на месте и не торопиться.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удалять домашние задания, важные фотографии, документы взрослых и пароли. Эти вещи могут быть нужны прямо сейчас или понадобиться позже.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удалять нельзя без проверки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удалять папки и программы только потому, что они выглядят «лишними». Иногда они нужны для работы других приложений или для учебных материалов.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трогать файлы, если не понятно, для чего они. Незнакомое расширение или непонятное название — это повод остановиться и разобраться.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правило одно: если есть сомнение, остановись и спроси взрослого. Лучше потратить минуту на проверку, чем потом переживать.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удаление файла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не перепутать и не потерять важное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00" y="1662462"/>
            <a:ext cx="6006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38812"/>
            <a:ext cx="673200" cy="59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удаление помогает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Освобождает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лишних файлов меньше, устройству легче «дышать». Появляется место для новых фото, рисунков и учебных материалов, а запуск приложений чаще становится быстрее.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Наводит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Беспорядок мешает искать нужное. После удаления остаются только те файлы и сообщения, которые реально пригодятся, и путаницы становится заметно меньше.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хранить всё подряд, нужный файл находится быстрее. Это похоже на портфель: когда убрать лишнее, тетради и пенал лежат удобнее.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в играх и приложениях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приложениях удаляют только то, что действительно разрешено: старые записи, ненужные фото, лишние приложения или черновые файлы. Так уменьшается беспорядок без неприятных сюрпризов.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относятся к покупкам, достижениям и профилям, потому что их потеря может быть неприятной. На телефоне или планшете обращай внимание на значки удаления и подтверждения.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удалённое сообщение не всегда исчезает у всех сразу. Иногда другой человек уже успел его увидеть, даже если ты нажал удаление следом за отправкой.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сообщений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можно удалить, если оно отправлено по ошибке или уже не нужно. Так ты поправляешь ситуацию, если сразу заметил неточность или передумал что-то писать.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перед отправкой и действием стоит перечитать текст. Это помогает избежать неловких ошибок, смешных опечаток и случайных «ой!» в переписке.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остановиться перед удалением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решаем, нужно ли это сейчас или может пригодиться позже; при сомнениях — зовём взрослого.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 свободное место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заканчивается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места становится мало, устройство начинает работать медленнее: дольше открываются файлы, приложения подгружаются дольше. Удаление помогает вернуть устройству скорость и удобство.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Освободить место помогают удаление старых фото, игр, рисунков и учебных файлов, которые больше не нужны. Особенно важно убрать то, что занимает много памяти.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занимает больше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много места берут большие видео, повторяющиеся снимки и старые загрузки. Даже если вещь кажется «нормальной», она может быть слишком тяжёлой для устройства.
</a:t>
            </a:r>
            <a:endParaRPr lang="en-US" sz="110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стало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удаления на устройстве часто легче находить нужное: меньше беспорядка, быстрее поиск. Появляется место для новых фотографий, проектов и заданий.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перед удалением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название файла: иногда по нему сразу ясно, что внутри. Например, «контрольная-математика» трогать нельзя, а «черновик» может быть лишним. Если название подозрительное или слишком короткое — лучше остановиться.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понять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дату создания или последнего изменения. Если файл сделан недавно, он может быть нужен для текущего задания или учебного проекта. А старые черновики нередко можно убрать безопасно, когда ты точно знаешь, что они не требуются.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файл или хотя бы посмотри, что внутри: картинка, документ или заметка. Так ты уменьшаешь риск случайно удалить учебную работу или нужный документ. Спокойная проверка занимает минуты, а неприятности может предотвратить надолго.
</a:t>
            </a:r>
            <a:endParaRPr lang="en-US" sz="10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Ластиком стирают карандашный след, и бумага снова чистая. Это тоже «удаление»: лишнее уходит, а правильное остаётся. Но важное лучше проверять, прежде чем стирать сильнее.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бывает не только на компьютере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Старую бумагу выбрасывают, а испорченную запись перечёркивают. В жизни это помогает убирать то, что мешает. Однако перед тем как выбросить, стоит убедиться, что лист не пригодится позже для уроков или поделок.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школьные листы, и важные записи сначала проверяют: вдруг это заметка для будущего задания. Удаление в обычном мире так же учит внимательности: сначала посмотрел — потом решил.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трёх шагов перед удалением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 трёх шагов помогает не торопиться и сохранить важное.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удалить не тот файл. Иногда рядом лежат похожие названия, и глаз спешит. Поэтому перед удалением нужно остановиться и точно проверить выбранный объект.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удалении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очистить корзину слишком быстро. Если файл оказался не лишним, вернуть его становится трудно. Сначала убедись, что всё нужное осталось, и только потом очищай корзину полностью.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ребёнок случайно нажимает не ту кнопку: перепутал команду или нажал раньше, чем закончил проверку. Спокойный темп и внимательный взгляд спасают от «ой-ой» прямо в моменте.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одного лишнего клика, чтобы исчезло важное. Поэтому перед решением стоит снова прочитать название и при необходимости открыть файл, чтобы убедиться в содержимом.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аккуратный порядок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порядок означает, что нужные файлы остаются на месте, а лишние исчезают. В папках становится меньше путаницы, на рабочем столе — меньше значков, а в чате — меньше старых сообщений.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это похоже на чистый экран с понятными папками и аккуратными значками. Такой порядок помогает быстрее находить нужное задание, а не тратить время на поиски «где-то там».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взрослые помогают с удалением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важных вещей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знают, какие файлы действительно важны, а какие можно убрать без риска. Они помогают не потерять нужные фотографии и документы, которые могут пригодиться позже в учёбе и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проверка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вместе с тобой проверяет, решение принимается спокойнее и точнее. Это снижает шанс ошибиться с кнопкой или перепутать похожие файлы и папки.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когда непонятно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особенно полезна, если файл выглядит непонятным или слишком важным. Взрослый объяснит, что это такое, и подскажет, что лучше не трогать до уточнения.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Удалять нужно только ненужное. Перед нажатием важно проверять, что именно выбрано: имя файла, содержимое и то, точно ли это лишний элемент.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удаления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сомнении сразу обращаются к взрослому. Лучше потратить минуту на вопрос, чем потом переживать из‑за случайной потери нужной вещи.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корзиной не торопятся, если есть шанс вернуть файл. Сначала убедись, что удаление не затронуло важные фотографии, документы или учебные материалы.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сохранить важное, навести порядок и не устроить цифровой «ой-ой-ой». Удаление становится безопасным и понятным действием, а не неожиданностью.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умеем удалять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помогает убирать лишнее, освобождать место и поддерживать порядок на устройстве. Самое важное — думать перед действием, проверять файлы и не бояться просить помощи. Так важное остаётся, а устройство становится аккуратнее и удобнее.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2026-05-14T09:56:11Z</dcterms:created>
  <dcterms:modified xsi:type="dcterms:W3CDTF">2026-05-14T09:56:11Z</dcterms:modified>
</cp:coreProperties>
</file>