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линейной функции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на плоскости: формула, коэффициенты и смысл.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линейные функции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зависимости помогают понимать школьные задачи и реальные ситуации: цены, движение, оплату. График показывает связь между величинами наглядно и позволяет быстро сравнивать несколько вариантов на одной плоскости.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линейная функция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056550" y="1924500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задаётся формулой y = kx + b. Эта запись показывает правило, по которому каждому значению x соответствует одно значение y.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056550" y="1651050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формулы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056550" y="2724377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x называется независимой: её выбирают или задают в условии задачи. После подстановки x можно вычислить соответствующее значение функции.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056550" y="2450927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переменной x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056550" y="3524254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отвечает за направление и наклон прямой, а число b показывает, где график пересекает ось Oy. Эти величины полностью определяют вид графика.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056550" y="3250804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k и b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056550" y="4324131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точки, удовлетворяющие формуле, образуют одну прямую линию. Поэтому линейную функцию удобно изображать не множеством точек, а сразу целым графиком.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056550" y="4050681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получается прямая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2791" y="1779644"/>
            <a:ext cx="392218" cy="522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3411644"/>
            <a:ext cx="511200" cy="51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891" y="1779644"/>
            <a:ext cx="392218" cy="522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7206" y="3405765"/>
            <a:ext cx="457588" cy="52295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k влияет на график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&lt; 0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отрицательном коэффициенте прямая опускается слева направо. Это означает убывание: чем больше x, тем меньше становится y.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наклона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k, тем круче наклон прямой. Значит, значения функции меняются быстрее, а график выглядит более «резким».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&gt; 0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положительный, прямая поднимается слева направо. Такая функция возрастает: при увеличении x значение y тоже увеличивается.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= 0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равно нулю, в формуле остаётся только y = b. График превращается в горизонтальную прямую, параллельную оси Ox.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линейной функции y = kx + b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сразу найти точку пересечения с осью Oy.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 = 0 в формуле остаётся только свободный член, поэтому его значение сразу показывает высоту пересечения прямой.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по формуле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линейной функции по двум вычисленным точкам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 простых функций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формулам линейных функций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линейной функции обычно достаточно двух точек, чтобы уверенно построить прямую на координатной плоскости.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в таблице быстро показывают направление графика и подтверждают, что две точки определяют прямую.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графиков с разными коэффициентами k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формулам y = 2x + 1, y = x + 1, y = -x + 1
</a:t>
            </a:r>
            <a:endParaRPr lang="en-US" sz="1294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 по-разному меняются значения функций при одинаковых x. Это помогает сравнивать наклон и направление без построения всех прямых.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k даёт рост, отрицательный — убывание, а больший модуль k означает более быстрые изменения.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на координатной плоскости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помогает точно размещать точки и читать их положение. Ось Ox идёт горизонтально, а ось Oy — вертикально. Сетка делает расстояния между точками понятными и позволяет аккуратно строить прямую по найденным координатам.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и сетка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выбрать два значения x и вычислить соответствующие y, получится две точки графика. Для линейной функции этих данных достаточно, потому что все её точки лежат на одной прямой. По этому признаку легко проверить правильность построения.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одной линии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 на график, можно понять, как ведёт себя функция: растёт она, убывает или остаётся постоянной. Когда линия поднимается вправо, значения y увеличиваются, а когда опускается — уменьшаются. Это видно без долгих вычислений.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зависимость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557" y="1471700"/>
            <a:ext cx="2947486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с осями координат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65850" y="1686575"/>
            <a:ext cx="3917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Oy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5850" y="2106575"/>
            <a:ext cx="39174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точку на оси Oy, нужно положить x равным нулю. Тогда из формулы y = kx + b сразу получается значение b, а точка записывается как (0; b).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Ox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точки на оси Ox значение y должно быть равно нулю. Тогда нужно решить уравнение kx + b = 0 и найти подходящее значение x, если оно существует.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эти точки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пересечения часто позволяют быстро построить прямую и проверить вычисления. Если график проходит через обе найденные точки, значит, построение выполнено верно.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131" y="3441438"/>
            <a:ext cx="457538" cy="52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475" y="1876094"/>
            <a:ext cx="511200" cy="4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400" y="3475688"/>
            <a:ext cx="511200" cy="45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8534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функция возрастает, убывает или остаётся постоянной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4174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значение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8133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k равно нулю, формула принимает вид y = b. Во всех точках графика значение y одно и то же, поэтому получается горизонтальная прямая, параллельная оси Ox.
</a:t>
            </a:r>
            <a:endParaRPr lang="en-US" sz="1388" dirty="0"/>
          </a:p>
        </p:txBody>
      </p:sp>
      <p:sp>
        <p:nvSpPr>
          <p:cNvPr id="12" name="Text 4"/>
          <p:cNvSpPr txBox="1"/>
          <p:nvPr/>
        </p:nvSpPr>
        <p:spPr>
          <a:xfrm>
            <a:off x="3232625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Убывание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628475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увеличении x значения y уменьшаются, функция убывает. Такой график имеет отрицательный коэффициент k: прямая опускается слева направо и показывает обратное изменение величин.
</a:t>
            </a:r>
            <a:endParaRPr lang="en-US" sz="1210" dirty="0"/>
          </a:p>
        </p:txBody>
      </p:sp>
      <p:sp>
        <p:nvSpPr>
          <p:cNvPr id="14" name="Text 6"/>
          <p:cNvSpPr txBox="1"/>
          <p:nvPr/>
        </p:nvSpPr>
        <p:spPr>
          <a:xfrm>
            <a:off x="11145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Возрастание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5104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движении вправо по оси x значения y увеличиваются, функция возрастает. Для линейной функции это происходит, когда коэффициент k положителен, и прямая поднимается слева направо.
</a:t>
            </a:r>
            <a:endParaRPr lang="en-US" sz="12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нескольких функций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формулам y = 2x + 1, y = -x + 4 и y = 3; x = 0, 2.
</a:t>
            </a:r>
            <a:endParaRPr lang="en-US" sz="1158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одних и тех же значений x функции дают разные результаты, поэтому их удобно сравнивать на одном графике.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убывание и постоянство видны сразу: знак k меняет направление изменения, а модуль влияет на скорость роста или спада.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таблице значений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185650" y="1924510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несколько удобных значений x, чтобы не перегружать вычисления. Обычно выбирают 0, 1, 2 или числа с простыми отрицательными значениями.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85650" y="1651062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x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185650" y="4130895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отмечают полученные точки и проводят через них прямую. Если все вычисления верны, каждая точка окажется на одной линии.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85650" y="3857447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и проверить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185650" y="3027702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выбранного x подставляют число в формулу и находят соответствующее y. Так получают таблицу, в которой сразу видна связь между двумя переменными.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185650" y="2754255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Вычислить y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214721"/>
            <a:ext cx="4298400" cy="17636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графика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«Линейная функция».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заметить самые частые неточности и избежать неверного построения прямой.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возникает из-за невнимательности при вычислении или чтении координат. Любая неточность сразу меняет вид прямой и 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формулу линейной функции по графику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 точкам графика и координатным осям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74" y="349250"/>
            <a:ext cx="1924552" cy="211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219" y="2703750"/>
            <a:ext cx="1923863" cy="211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89650" y="2951600"/>
            <a:ext cx="4037400" cy="188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в жизни семиклассника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396575" y="1085450"/>
            <a:ext cx="19920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автобуса может быть фиксированная стоимость посадки и доплата за каждый километр или остановку. Такая ситуация хорошо описывается формулой y = kx + b, где b — начальная сумма, а k — добавка за единицу расстояния. График помогает увидеть, как растёт цена поездки.
</a:t>
            </a:r>
            <a:endParaRPr lang="en-US" sz="996" dirty="0"/>
          </a:p>
        </p:txBody>
      </p:sp>
      <p:sp>
        <p:nvSpPr>
          <p:cNvPr id="10" name="Text 3"/>
          <p:cNvSpPr txBox="1"/>
          <p:nvPr/>
        </p:nvSpPr>
        <p:spPr>
          <a:xfrm>
            <a:off x="2396575" y="388425"/>
            <a:ext cx="19920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 автобусе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396575" y="3478112"/>
            <a:ext cx="19920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тетрадь стоит одинаково, то общая сумма зависит от количества покупок. Иногда к ней добавляется постоянная часть, например цена пакета или доставки. Тогда удобно разделить стоимость на неизменную и переменную части и записать зависимость линейной формулой.
</a:t>
            </a:r>
            <a:endParaRPr lang="en-US" sz="996" dirty="0"/>
          </a:p>
        </p:txBody>
      </p:sp>
      <p:sp>
        <p:nvSpPr>
          <p:cNvPr id="12" name="Text 5"/>
          <p:cNvSpPr txBox="1"/>
          <p:nvPr/>
        </p:nvSpPr>
        <p:spPr>
          <a:xfrm>
            <a:off x="2396575" y="2781088"/>
            <a:ext cx="19920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тетрадей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линейные зависимости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примеры из школьного курса алгебры.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идея помогает описывать разные ситуации: есть начальное значение и изменение на каждый шаг.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модели особенно полезны там, где величина меняется равномерно. Поэтому они встречаются не только в задачах, но и в быту.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график на практике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65850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значение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5850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x, по графику можно определить соответствующее y. Для этого находят нужную точку на оси x и смотрят, какой уровень графика ей соответствует.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00835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характер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00835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наклону прямой легко понять, возрастает функция или убывает. Если линия идёт вверх слева направо, значения увеличиваются; если вниз — уменьшаются.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прямые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одном рисунке изображены две функции, выше расположенная прямая обычно даёт большие значения. В точке пересечения их значения одинаковы.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позволяет быстро отвечать на вопросы без длинных вычислений. Он особенно полезен, когда нужно сравнить несколько зависимостей или проверить результат решения.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графика и уравнения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01925" y="36081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 = kx + b показывает, как вычислить значение функции для любого x. Она задаёт зависимость точно и кратко.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600" y="29655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задаёт правило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70425" y="23306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рисунок и уравнение, удобно искать ошибки, проверять решения и быстро понимать, как меняется функция.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375100" y="16880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проверять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6175" y="296940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точка, координаты которой подходят формуле, принадлежит одной прямой. По нескольким таким точкам можно изобразить весь график.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40850" y="232677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строят график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описывается формулой y = kx + b, а её график всегда является прямой. Коэффициенты k и b позволяют быстро понять вид зависимости, построить её и прочитать нужные значения.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2026-05-29T21:03:17Z</dcterms:created>
  <dcterms:modified xsi:type="dcterms:W3CDTF">2026-05-29T21:03:17Z</dcterms:modified>
</cp:coreProperties>
</file>