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вокруг нас: как беречь и как быть в безопасности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ежедневно: свет, тепло, техника и транспорт. Бережное использование и безопасность защищают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учеников 5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 вы каждый день пользуетесь светом, компьютером, зарядками, телефоном и отоплением. Неосторожность с розетками, проводами, мокрыми руками и нагревателями может привести к травмам и пожару. Привычки экономии уменьшают и расходы, и риски.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 использовать энергию — значит получать нужный результат с меньшими потерями. Выключай свет и технику, когда они не нужны, чтобы лишняя работа не тратила электричество попусту.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более экономичные приборы и режимы. Чем эффективнее устройство, тем меньше электроэнергии уходит на освещение, охлаждение, нагрев или работу бытовой техники.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тепло и воду: без лишних утечек и перегрева. Точно так же важно действовать на улице и в транспорте — бережные привычки подходят везде, где расходуется энергия.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рационально использовать энергию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дома расходуется больше всего энергии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затратная часть в большинстве квартир — отопление и нагрев воды; остальное зависит от того, сколько времени работает техника.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главные группы потребителей: чтобы снизить расход, сначала уменьшают ненужную работу отопления, воды и освещения.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категорий (без точных процентов): собственная схема на основе описания урока, актуальность зависит от конкретного дома.
</a:t>
            </a:r>
            <a:endParaRPr lang="en-US" sz="12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выходишь из комнаты, выключай свет и не оставляй лампы «на всякий случай». Старайся использовать дневное освещение, а при работающем отоплении закрывай окна и дверь, чтобы тепло не уходило.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техника без лишней работы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держи устройства в режиме ожидания без необходимости: подключенные приборы продолжают потреблять электричество. Аккуратно обращайся с зарядками и вынимай вилку из розетки за корпус, а не за провод.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Зарядки и ожидание — тоже расход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экономии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417874"/>
            <a:ext cx="4684800" cy="1495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ламп для дома и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лампы, которые дают нужный свет при меньших затратах и служат дольше.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ламп накаливания на светодиодные сокращает потребление электричества и уменьшает частоту замен, что экономит и ресурсы, и время.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из описания урока (диапазон для светодиодных ламп указан в исходном материале).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уходит через открытые окна, щели в дверях, неплотно закрытые рамы и холодные участки внутри комнаты.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учебного материала (без указания процентов): причины потерь тепла перечислены в исходном тексте.
</a:t>
            </a:r>
            <a:endParaRPr lang="en-US" sz="934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возникают через проемы и холодные поверхности, поэтому важно сохранять герметичность.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пользоваться электроприборами
</a:t>
            </a:r>
            <a:endParaRPr lang="en-US" sz="274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по безопасному использованию: от проверки до выключения, с отдельной веткой при признаках неисправности.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0299" y="1038103"/>
            <a:ext cx="319275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электробезопасности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вставлять предметы в розетку и трогать оголённые провода. Если что-то повреждено или «искрит», не пытайся поправить самостоятельно — остановись и позови взрослых.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розетку и провода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особенно опасно рядом с водой. Нельзя пользоваться техникой мокрыми руками и около раковины или ванны — это повышает риск удара током.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электричество вдали от воды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Запрещено пользоваться поврежденными зарядными устройствами и приборами. Трещины корпуса и проблемы со шнуром могут привести к короткому замыканию и нагреву проводов.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используй повреждённые приборы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нельзя самостоятельно разбирать, чинить или вскрывать электроприборы. Любая неисправность требует помощи взрослых, чтобы безопасность была гарантирована.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— только с помощью взрослых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чаще возникают бытовые пожары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риск растёт из‑за электричества и невнимательности: один забытый прибор или перегруженный удлинитель может создать возгорание.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типичных ошибок — исправная проводка, контроль приборов и отказ от перегрузок — одновременно повышает и безопасность, и дисциплину экономии.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причин по описанию урока (без точных процентов): диаграмма построена как иллюстрация категорий.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дома и в школе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Удлинитель нельзя закрывать тканью, ставить под стопку книг или прижимать ковром. Если провод греется, появляется запах иска или корпус становится горячим — питание нужно отключить, а приборы не трогать мокрыми руками. Сообщи взрослым сразу, не дожидаясь дыма.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Перегретый удлинитель под «чем-нибудь»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под подушкой и на проходе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телефон заряжается под подушкой или в складках пледа, тепло выходит хуже, а риск перегрева растет. Опасно и то, что кабель лежит на проходе: можно споткнуться, выдернуть вилку и повредить провод. Лучше оставлять зарядку на открытом, сухом месте и следить за шнуром.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особенно опасно оставлять электроприборы без присмотра: обогреватели, чайники, настольные лампы. Когда рядом лежат бумага, тетради или ткань, нагрев может привести к возгоранию. Провода также не должны мешать проходу: они создают угрозу зацепиться и потянуть вилку.
</a:t>
            </a:r>
            <a:endParaRPr lang="en-US" sz="111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рядом с включённой техникой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использовании газа и тепла
</a:t>
            </a:r>
            <a:endParaRPr lang="en-US" sz="2841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приборы используют только при работающей вентиляции и при контроле пламени. Если тяга слабая или есть подозрения на неисправность, прибор не включают.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работой: проветривание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включать свет, зажигать огонь или пользоваться электроприборами. Открой окно, выйди из опасной зоны и сразу сообщи взрослым.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газа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Обогреватели и свечи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нельзя сушить на обогревателях. Нельзя закрывать батареи тканью, а свечи оставлять без присмотра — пламя может перекинуться на предметы.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неисправности или перегрева прекрати использование и сообщи взрослым. Помни: источники тепла могут вызвать ожог или пожар, поэтому рядом нужна осторожность.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жарко или возникла опасность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116" y="359999"/>
            <a:ext cx="3854767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 и правильные действия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неисправности подскажут, когда нужно прекратить использование прибора и обратиться к взрослым. Не пытайся исправлять проблему самостоятельно — сначала безопасность.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электробезопасности, адаптированные для школьников.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«сигналы беды», действует единый принцип: остановить использование, отключить питание и привлечь взрослых. Это снижает риск удара током и пожара.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пожаре или коротком замыкании
</a:t>
            </a:r>
            <a:endParaRPr lang="en-US" sz="280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заметили дым/искры/запах — обеспечить безопасность и вызвать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экономия энергии работает в школе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режим повторяется каждый день: свет, отопление и техника работают несколько часов. Даже небольшие изменения поведения дают заметный суммарный эффект по классу и зданию.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экономия складывается из нескольких привычек. Комбинация правильного использования и замены ламп снижает расход сильнее, чем одно действие.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описанных факторов; точные измерения в задаче не приведены.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выработке электричества и тепла часто используют топливо: уголь, газ, нефть и другие ресурсы. Их добыча и сжигание требуют затрат и воздействуют на окружающую среду.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энергии нужно меньше, уменьшается нагрузка на электростанции и сокращается расход природных ископаемых. Это помогает снизить загрязнение воздуха и уменьшить общий вред выбросов.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дома и в школе кажется небольшой, но она повторяется ежедневно. Со временем суммарный эффект становится заметным: меньше лишних трат энергии — меньше лишних выбросов.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экономия энергии помогает природе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формируют ответственность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 при выходе, аккуратно подключать зарядки и не оставлять приборы без необходимости — это дисциплина в мелочах. Перед уходом проверять, что техника отключена, — простой способ избежать лишнего расхода и опасности.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закрывать окна и двери, не оставлять беспорядок с проводами и сообщать взрослым о неисправностях помогает всем. Такое ответственное поведение одинаково важно и дома, и в школе, и на кружках.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выбирает экономичный дом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привычек, экономия зависит от техники: современные устройства обычно работают эффективнее старых моделей и дольше сохраняют нужный режим.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самые заметные результаты дают решения для освещения и удержания тепла. Остальные меры дополняют общий эффект в быту.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точных цифр потребления в исходном описании нет, поэтому показатели условные.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ежедневных действий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правила помогают и экономить энергию, и оставаться в безопасности. Если что-то кажется неисправным или опасным — сразу зови взрослых.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экономия начинаются с одних и тех же привычек: внимательность к приборам, отключение лишнего и своевременное обращение к взрослым.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правила безопасности и бережного использования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энергии помогает экономить деньги, сохранять тепло и снижать нагрузку на природные ресурсы. Правила электробезопасности и осторожность с газом защищают людей и предотвращают пожары.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энергия нужна людям, а бережное отношение защищает всех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2026-05-12T08:25:05Z</dcterms:created>
  <dcterms:modified xsi:type="dcterms:W3CDTF">2026-05-12T08:25:05Z</dcterms:modified>
</cp:coreProperties>
</file>