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жизни в палеозое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Эра, изменившая океаны, сушу и ход эволюции.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Палеозой: от морей к суше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 охватывает шесть периодов и почти 300 миллионов лет истории. За это время жизнь прошла путь от морского доминирования к сложным наземным экосистемам, а финал эры определило крупнейшее вымирание в истории Земли.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и появление сложных животных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усложнение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кембрии за сравнительно короткое время появились многие основные группы животных. Это резко увеличило разнообразие форм, способов питания и взаимодействий между организмами в морской среде.
</a:t>
            </a:r>
            <a:endParaRPr lang="en-US" sz="1137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Скелеты и панцири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покровы трилобитов, моллюсков и других животных улучшили защиту и опору тела. Одновременно они сделали ископаемую летопись намного более полной и наглядной.
</a:t>
            </a:r>
            <a:endParaRPr lang="en-US" sz="1295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роли в экосистемах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морях возникли хищники, фильтраторы и донные обитатели, между которыми сформировались первые устойчивые пищевые цепи. Экосистемы стали сложнее и более конкурентными.
</a:t>
            </a:r>
            <a:endParaRPr lang="en-US" sz="1229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эволюционного рывка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заложил основу дальнейшего развития животных. Именно тогда были обозначены многие направления эволюции, которые позднее раскрылись в ордовике, девоне и перми.
</a:t>
            </a:r>
            <a:endParaRPr lang="en-US" sz="1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разнообразия морской жизни по периодам палеозоя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общая, а не точная количественная реконструкция: важно увидеть направленность изменений и моменты резких биотических кризисов.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жизнь палеозоя росла ступенчато, но каждый кризис быстро перестраивал экосистемы и открывал новые эволюционные ниши.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реконструкция по палеонтологическим обобщениям; шкала условная.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на дне моря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были одними из самых заметных обитателей палеозойских морей. Они ползали по дну, собирая частицы пищи, и образовывали многочисленные группы, по которым палеонтологи сегодня хорошо восстанавливают древние морские сообщества.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и фильтраторы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Брахиоподы, мшанки и табулятные кораллы создавали плотные сообщества, похожие на многоярусный подводный город. Одни животные фильтровали воду, другие прикреплялись к субстрату, а рифы становились центрами разнообразия.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древних океанов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 заняли место ведущих морских хищников. Их активное плавание и развитые щупальца позволили им контролировать пищевые цепи, а в ископаемых слоях они часто встречаются как важные индикаторы палеозойских морей.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царство палеозоя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Ордовикский период: расцвет морских экосистем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ордовике морская жизнь стала намного разнообразнее, чем в кембрии. Увеличилось число видов, а пищевые связи между ними усложнились, что сделало экосистемы более устойчивыми и специализированными.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рифы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период появились крупные рифовые системы, где жили многочисленные прикреплённые организмы. Рифы превратились в важные центры биоразнообразия и укрытия для морских животных.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позвоночные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морях ордовика возникли первые бесчелюстные позвоночные. Хотя они были ещё простыми по строению, их появление стало важным этапом в истории позвоночных животных.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 конце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Ордовик завершился вымиранием, связанным с похолоданием и падением уровня моря. Эти изменения нарушили морские сообщества и резко сократили число обитателей рифовых и прибрежных зон.
</a:t>
            </a:r>
            <a:endParaRPr lang="en-US" sz="10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жизнь осваивала сушу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основана на общих палеонтологических данных о выходе организмов на наземную среду.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Силур: первые устойчивые наземные экосистемы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211924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сосудистые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силуре на суше появились растения с проводящими тканями, способные подниматься выше мхов. Они образовывали первые устойчивые участки растительного покрова, хотя ещё были невысокими и зависели от влажных местообитаний.
</a:t>
            </a:r>
            <a:endParaRPr lang="en-US" sz="1133" dirty="0"/>
          </a:p>
        </p:txBody>
      </p:sp>
      <p:sp>
        <p:nvSpPr>
          <p:cNvPr id="11" name="Text 3"/>
          <p:cNvSpPr txBox="1"/>
          <p:nvPr/>
        </p:nvSpPr>
        <p:spPr>
          <a:xfrm>
            <a:off x="3165837" y="1211913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берега как убежище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оставалась суровой средой, поэтому ранние наземные организмы держались побережий и болот. Здесь сохранялась влага, а растения и животные могли существовать без постоянного риска высыхания.
</a:t>
            </a:r>
            <a:endParaRPr lang="en-US" sz="1133" dirty="0"/>
          </a:p>
        </p:txBody>
      </p:sp>
      <p:sp>
        <p:nvSpPr>
          <p:cNvPr id="12" name="Text 4"/>
          <p:cNvSpPr txBox="1"/>
          <p:nvPr/>
        </p:nvSpPr>
        <p:spPr>
          <a:xfrm>
            <a:off x="6061715" y="1211900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членистоногие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берегах обитали многоножки, скорпионы и примитивные насекомые. Они стали одними из первых животных, уверенно использовавших наземную среду, и подготовили почву для дальнейшего заселения суши.
</a:t>
            </a:r>
            <a:endParaRPr lang="en-US" sz="11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позвоночных в палеозое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отдельные находки, а крупные эволюционные сдвиги: усложнение строения, рост подвижности и расширение экологических ниш.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 стал временем, когда позвоночные обрели челюсти, активное плавание и крупные размеры, открыв путь к наземной эволюции.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палеонтологическим данным; значения условные.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Девонский период: век рыб и первых лесов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рыб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девоне резко увеличилось разнообразие панцирных, хрящевых и костных рыб. В морях и пресных водоёмах появились крупные хищные формы, а конкуренция между ними стала заметно выше.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тетраподам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имели рыбы с лопастными плавниками. Их строение стало важным шагом на пути к первым наземным позвоночным, поскольку они лучше опирались на дно и мелководье.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сформировались леса из древовидных плаунов, хвощей и папоротников. Растительный покров уже не был разрозненным: появились целые сообщества, изменившие облик континентов.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корни укрепляли почву, ускоряли выветривание пород и усиливали накопление органического вещества. Так растения начали активно влиять не только на ландшафт, но и на химические процессы биосферы.
</a:t>
            </a:r>
            <a:endParaRPr lang="en-US" sz="10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палеозоя: от влажных берегов к лесам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растений в палеозое шла от простых наземных форм к сосудистым и семенным растениям, которые изменили сушу и создали основу для почв и лесных экосистем.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переход связан с появлением сосудистой системы и семенного размножения: именно эти признаки позволили растениям широко распространиться на суше и резко изменить наземную среду.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палеоботаники по силуру, девону, карбону и перми.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позвоночные начали осваивать сушу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девон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 лопастными плавниками стали исходной группой для первых тетрапод. У них уже были зачатки конечностей, которые помогали удерживаться на мелководье и опираться на дно.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более прочный позвоночник, пояса конечностей и лёгкие. Эти признаки сделали возможными короткие выходы на сушу, но связь с водой ещё сохранялась.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наземные позвоночные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Тетраподы дали начало земноводным, а затем амниотам. Именно этот шаг открыл путь к полноценной жизни на суше и дальнейшему разнообразию рептилий.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Каменноугольные болота и их след в породах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не успевал сгнить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влажных болотах карбона росли древовидные плауны, хвощи и папоротники. Опавшая растительность накапливалась быстрее, чем разлагалась, поэтому в толще осадков постепенно возникали мощные углеродистые пласты.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из которого вырос уголь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Заболоченные леса карбона выглядели густыми и тяжёлыми: высокие стволы, плотный подлесок, застойная вода и почти непрерывная сырость. Именно такие условия способствовали накоплению органики, из которой позже сформировались угольные залежи.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каменноугольном периоде возникали крупные насекомые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Трахейное дыхание членистоногих особенно чувствительно к составу атмосферы, поэтому высокий уровень кислорода был важнейшим ограничивающим фактором для их размеров.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снабжение тканей кислородом, тем крупнее могли быть тела насекомых и многоножек; влажные леса и болота поддерживали эту необычную для современности биоту.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палеоатмосфере и палеоэнтомологии; сравнительная, условная шкала влияния факторов.
</a:t>
            </a:r>
            <a:endParaRPr lang="en-US" sz="7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амниоты открыли путь к рептилиям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водной зависимости к суше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Амниоты появились в позднем карбоне как линия позвоночных, способная размножаться вне постоянной привязки к воде. Это стало важнейшим эволюционным преимуществом в более сухих и изменчивых условиях.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Амниотическое яйцо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новшество — яйцо с защитными оболочками и запасом питательных веществ. Оно обеспечивало эмбриону влагу и питание, снижая риск высыхания и делая размножение более надёжным на суше.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ареал, меньше ограничений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от обязательного водоёма для размножения позволило амниотам заселять более удалённые и сухие территории. Так они получили преимущество перед земноводными во многих наземных средах.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ветвь 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стали первым крупным успехом амниот на суше. Их строение оказалось лучше приспособлено к наземной жизни, а затем от этой линии произошли птицы и млекопитающие.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изменения палеозоя перестраивали экосистемы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изменения в растительном покрове, атмосфере и почвах запускали последовательную перестройку всей биосферы.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Пермь: сухой климат и перестройка жизни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Пангея меняет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материков в Пангею усилило континентальность климата. Внутренние районы стали суше, а сезонные колебания температуры — заметнее, чем в более ранние эпохи.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семенных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условиях лучше чувствовали себя голосеменные: их размножение меньше зависело от воды, а устойчивые ткани позволяли переносить недостаток влаги и более открытые пространства.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наземные хищники и травоядные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животных всё заметнее становились пресмыкающиеся и терапсиды. Они были лучше приспособлены к жизни на суше и занимали разные экологические ниши в изменяющихся сообществах.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морских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разнообразие в перми постепенно снижалось. На фоне климатических изменений и нестабильности среды многие старые группы уступали место более выносливым формам.
</a:t>
            </a:r>
            <a:endParaRPr lang="en-US" sz="10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массовые вымирания палеозоя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кризиса не только сокращали число видов, но и по-разному перестраивали сообщества: от морских экосистем ордовика до наземно-морского кризиса на рубеже перми.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 выделяется как крупнейшее; именно оно сильнее всего обнулило прежние экосистемы и подготовило место для новых линий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 биосферы; относительная шкала для сравнения трёх палеозойских кризисов.
</a:t>
            </a:r>
            <a:endParaRPr lang="en-US" sz="7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8" y="1580311"/>
            <a:ext cx="86096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497" y="1460927"/>
            <a:ext cx="669638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8884" y="1914509"/>
            <a:ext cx="669638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палеозой дал будущей биосфере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моря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палеозое морские сообщества стали многоярусными и специализированными. Появились устойчивые пищевые цепи, крупные хищники и рифовые экосистемы, которые задали образец для дальнейшего развития морской жизни.
</a:t>
            </a:r>
            <a:endParaRPr lang="en-US" sz="992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первыми изменили поверхность материков, а затем за ними последовали членистоногие и позвоночные. Суша перестала быть пустым пространством и превратилась в разнообразную среду обитания.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леса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сосудистых растений и лесов ускорило почвообразование и накопление органического вещества. Это радикально изменило круговорот веществ и создало условия для новых наземных экосистем.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линии позвоночных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палеозое возникли тетраподы, амниоты и первые рептилии. Эти группы стали эволюционной основой для последующей истории наземных позвоночных, включая современных животных.
</a:t>
            </a:r>
            <a:endParaRPr lang="en-US" sz="9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Палеозой: эпоха, которая сделала сушу обитаемой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 завершил главный переход от морской биоты к сложной жизни на суше: появились леса, почвы, тетраподы и амниоты, а после кризиса открылся путь новым формам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2026-06-02T01:25:22Z</dcterms:created>
  <dcterms:modified xsi:type="dcterms:W3CDTF">2026-06-02T01:25:22Z</dcterms:modified>
</cp:coreProperties>
</file>