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активности: основные темы и значимость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популярных экстремальных видов спорта и их влияние на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экстремальных видов спорта и их распространение
</a:t>
            </a:r>
            <a:endParaRPr lang="en-US" sz="2072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виды спорта появились в XX веке в Европе и США, а затем завоевали молодёжную культуру благодаря телевидению и интернету. Медиа способствовали росту популярности экстрима среди подростков по всему миру.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экстремальная активность?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активность — это занятие с высоким уровнем риска для здоровья и жизни, требующее особой подготовки и выдержки. К таким видам относятся различные спортивные и приключенческие игры.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характерны формы экстрима с сильной физической нагрузкой и опасностью, например, паркур, BMX и скалолазание, которые требуют координации и ловкости.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примеры экстремальных занятий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Скайдайвинг — прыжки с парашютом с большой высоты, развивают смелость и быстрое принятие решений в экстремальных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Скалолазание на скалодромах и природных площадках укрепляет силу, выносливость и учит преодолевать страх высоты.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BMX и паркур способствуют развитию координации движений, ловкости и умению справляться с городскими преградами и сложностями.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на волнах развивает баланс и быструю реакцию, помогает укрепить тело и дух через взаимодействие с природой.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увлечения подростков экстримом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испытать острые ощущения и адреналин стимулирует подростков искать новые вызовы и впечатления.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выделиться среди сверстников, а также влияние популярных блогеров и друзей способствуют выбору экстрима как хобби.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 командные мероприятия помогают развивать навыки общения, самоорганизации и привносят чувство общности.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8587"/>
            <a:ext cx="3239400" cy="13100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экстремальных видов спорта
</a:t>
            </a:r>
            <a:endParaRPr lang="en-US" sz="232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снаряжения, возрастные ограничения и уровень риска для популярных экстремальных занятий.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требований и обучение существенно снижают риск травматизма.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ассоциация экстремального спорта,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Скайдайвинг: особенности и рекорды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Скайдайвинг предполагает прыжки с высот около 3000 метров с обязательным обучением и страховкой. Это требует максимальной концентрации и подготовки, особенно для подростков.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свободного падения — 1357 км/ч – установлен Феликсом Баумгартнером в 2012 году. В России подростки могут заниматься скайдайвингом с 16 лет при согласии родителей.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Скалолазание: физическая и умственная подготовка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силы и концентрации на скалодроме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на скалодромах в Москве и Санкт-Петербурге позволяют подросткам развить мышцы и улучшить внимание. Тренировки под присмотром опытных инструкторов обеспечивают безопасность и эффективность занятий.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снаряжение и техника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Специализированная обувь и страхующая система – важнейшие элементы снаряжения. Соблюдение инструкций и техники безопасности помогает предотвращать травмы и формирует дисциплину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Серфинг: сочетание силы и баланса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физической подготовке и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требует хорошей координации, силы и выносливости, а также умения быстро принимать решения на воде. Только регулярные тренировки помогут стать уверенным райдером.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и защитное снаряжение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– утопление и травмы от падения на доску. Для защиты используют гидрокостюмы и обязательные лиши, крепящие райдера к доске.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BMX и маунтинбайк: экстрим на колёсах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BMX — трюки и динамичные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BMX сочетает в себе выполнение сложных трюков и катание в городских парках. Яркие видео с соревнований привлекают множество молодых спортсменов по всему миру.
</a:t>
            </a:r>
            <a:endParaRPr lang="en-US" sz="1095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Маунтинбайк — скоростные гонки по бездорожью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Маунтинбайк включает скоростные спуски по пересечённой местности с естественными препятствиями. Это требует отличной физической подготовки и выдержки от участников.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популярности экстремальных занятий среди подростков России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среди подростков остаются паркур и скалолазание, привлекающие не только интерес, но и возможности для развития физических навыков и командного взаимодействия.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растущей популярности активностей, требующих смелости и физической подготовки, что отражает интерес молодежи к динамичным видам спорта.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Российского движения школьников (РДШ),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26" y="2179071"/>
            <a:ext cx="371925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безопасности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использование шлемов, налокотников и наколенников значительно снижает риск получения травм во время занятий любыми экстремальными активностями.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инструкций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выполнение правил и рекомендаций тренеров гарантирует безопасность и помогает избежать опасных ситуаций во время тренировок и соревнований.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позволяют оценить готовность подростков к физическим нагрузкам и предотвращают обострение хронических заболеваний.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первой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 первой медицинской помощи необходимо для оказания своевременной поддержки и минимизации негативных последствий при травмах во время экстрим-активностей.
</a:t>
            </a:r>
            <a:endParaRPr lang="en-US" sz="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и подготовки к экстремальной активности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обеспечивают безопасность и успешное освоение навыков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эффект экстремальных активностей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способствуют развитию уверенности в собственных силах, укрепляя самостоятельность и помогая подросткам принимать ответственные решения в сложных ситуациях.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виды спорта улучшают стрессоустойчивость, способствуют формированию позитивного эмоционального состояния и укрепляют ощущение личного успеха у молодежи.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травм возникает из-за недостаточного внимания к технике безопасности и нарушений установленных инструкций во время тренировки и соревнований.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несчастных случаев связано с нарушением техники безопасности и игнорированием правил.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спортивных травм РФ,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активности путешественников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Трекинг в Гималаях: вызов и вдохновение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участвующие в походах по Гималаям, испытывают физические нагрузки и учатся работать в команде. Это помогает развивать выносливость и расширяет культурные горизонты.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 по рекам Сибири: приключение и сила 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 на бурных реках Сибири требует от подростков концентрации и смелости. Такие поездки укрепляют тело и учат быстро реагировать на изменяющиеся условия.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по джунглям Южной Америки: изучение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туристические клубы организуют походы по джунглям, где подростки познают экосистемы, развивают физическую подготовку и навыки выживания в природных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и возрастные ограничения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занятия экстремальными видами спорта разрешены подросткам в основном с 14–16 лет при условии получения письменного согласия родителей.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участия в более опасных активностях, таких как скайдайвинг, требуется не только возрастной порог, но и прохождение специализированных курсов и медицинского осмотра.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возможны только в лицензированных спортивных центрах под контролем квалифицированных инструкторов, что гарантирует соблюдение норм безопасности и законодательства.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активности как командная работа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экстремальные виды спорта включают совместную работу, например, в командном рафтинге важна координация и взаимопомощь для безопасного прохождения маршрутов.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альпинизм развивает навыки лидерства и ответственности, поскольку каждый член команды несёт ответственность за безопасность других.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экстремальных занятий как коллективного опыта помогает подросткам учиться общению, сотрудничеству и быстрому принятию решений в стрессовых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спорт и медиа: влияние YouTube и соцсетей
</a:t>
            </a:r>
            <a:endParaRPr lang="en-US" sz="2074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активно распространяют видеоролики с трюками, повышая интерес подростков к новым видам экстрима и мотивацию к занятиям спортом.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блогеры демонстрируют технику безопасности в своих видео, способствуя формированию правильного отношения к риску и страхам.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Модные тренды в Instagram и TikTok влияют на выбор хобби подростков, направляя их к популярным экстремальным видам спорта.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дают возможность обмена опытом и общения с единомышленниками, что поддерживает интерес и помогает развиваться в экстриме.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вызовами и развитием в экстремальных активностях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занятия развивают силу, уверенность и командные навыки, при соблюдении безопасности они становятся источником положительных эмоций и гармоничного личностного роста.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2026-05-07T03:26:23Z</dcterms:created>
  <dcterms:modified xsi:type="dcterms:W3CDTF">2026-05-07T03:26:23Z</dcterms:modified>
</cp:coreProperties>
</file>