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 «сердце»: образ, смысл, литература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открывает внутренний мир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литературе: слово, образ, характер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 слово «сердце» помогает увидеть не только значение слова, но и чувства героя, его совесть, силу и слабость. Через этот образ писатели говорят о любви, сострадании и нравственном выборе понятным каждому языком.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слова «сердце»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переносное значение чаще встречается в литературе, потому что оно делает образ героя более живым, эмоциональным и глубоким.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пишет о сердце, читатель сразу чувствует не только действие, но и внутреннее состояние персонажа, его тревогу, любовь или решимость.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значении сердце — это орган человека, который непрерывно перекачивает кровь и поддерживает жизнь организма.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значении слово называют центром чувств, переживаний и отношения к другим людям. Оно помогает говорить о том, что нельзя увидеть глазами.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 образ души в художественном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сердце часто связано с совестью, добротой и памятью. Через этот образ автор показывает, как человек переживает поступок и оценивает самого себя.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эмоциональный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сочетания вроде «горячее сердце» или «каменное сердце» сразу создают характер героя. Они делают текст ярче и помогают читателю понять смысл без длинных объяснений.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передаёт образ сердца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сердце нередко становится знаком близости между людьми и внутреннего отклика на чужую боль.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образ сердца связан с любовью и состраданием; остальные чувства уточняют его смысл.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для анализа художественных текстов; данные условные, 2025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пословицах и поговорках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о сердце часто говорят о честном, открытом человеке. Народная речь показывает: истинные чувства не прячутся за красивыми словами и узнаются по поступкам.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на душе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«камень на сердце» передаёт тревогу, вину или печаль. Он помогает очень точно назвать внутреннее чувство, которое трудно объяснить одним простым словом.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говорят, что «сердце радуется», имеют в виду светлое, доброе переживание. Так народная мудрость связывает сердце с теплом, надеждой и приятным событием.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сердце подчёркивают, что человек ценится по отзывчивости и милосердию. В них сердце становится знаком душевной силы, а не только эмоций.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«сердце» в разных значениях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использоваться в разных сферах речи и менять смысл в зависимости от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объединяет научный, бытовой и художественный смысл, поэтому особенно важно для понимания контекста.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русского языка и школьные примеры употребления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Пушкина: искренность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А. С. Пушкина слово «сердце» часто звучит спокойно и точно, без лишней вычурности. Оно помогает передать чистоту переживания, когда чувство становится естественной частью внутренней жизни героя и не требует громких слов.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Лермонтова: напряжение души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Ю. Лермонтова сердце нередко связано с одиночеством, болью и внутренним спором человека с самим собой. Такой образ делает стихотворение особенно напряжённым и показывает, как трудно герою сохранить душевное равновесие.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Тютчева: сложность внутреннего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использует слово «сердце», когда хочет показать глубину и противоречивость человеческих переживаний. В его стихах один короткий образ способен передать и надежду, и сомнение, и скрытую тревогу.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стихах русских поэтов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прозе: характер героя через чувство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слово «сердце» помогает показать не только переживание, но и поступок. По тому, как герой реагирует сердцем, читатель понимает его доброту, смелость или жестокость.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часто раскрывают через этот образ сострадание и благородство. Иногда одно слово показывает, что герой готов помочь другому, даже если это трудно и опасно.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сердце изображено как раненное или черствое, становится заметно внутреннее состояние персонажа. Так автор соединяет внешнее событие с нравственной оценкой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эпитетами чаще сочетается слово «сердце»
</a:t>
            </a:r>
            <a:endParaRPr lang="en-US" sz="247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быстро понять, каким автор видит человека: мягким, решительным, ранимым или равнодушным.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слова, связанные с добротой и чувствительностью; резкий контраст создаёт пара «доброе — каменное».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художественных примеров; данные условные, 2025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«сердце» создаёт образ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прямого упоминания к художественному символу в литературном эпизоде.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нравственный выбор героя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Черствое сердце, напротив, подчёркивает равнодушие, холодность и нежелание замечать чужую боль. Этот образ помогает увидеть духовную пустоту персонажа.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сердце и поступки, писатели раскрывают разницу между внешним поведением и настоящей сущностью героя, делая конфликт более глубоким и убедительным.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художественном тексте часто становится мерилом совести: по нему читатель понимает, способен ли герой отвечать за свои поступки и признавать вину.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 проявляется в сочувствии, прощении и готовности помочь. Такие детали показывают внутреннюю силу человека без прямых нравоучений автора.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фольклоре и народной мудрости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песнях и пословицах сердце обычно связано с искренностью, верностью и внутренней силой. Народная речь показывает, что настоящий человек узнаётся не по словам, а по сердечному отношению к другим.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образы делают сердце знаком любви к родной земле, храбрости и душевной щедрости. Так народная мудрость учит видеть в человеке прежде всего доброту и честность.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слово «сердце» встречается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песнях слово особенно заметно благодаря ритму, повтору и эмоциональной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жанры чаще всего делают «сердце» символом чувства, а более короткие жанры используют его для оценки и жизненной мудрости.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художественных и фольклорных текстов.
</a:t>
            </a:r>
            <a:endParaRPr lang="en-US" sz="13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 символ любви и верности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сердце передаёт преданность и ожидание встречи, поэтому одно короткое слово может заменить длинное объяснение сильного чувства.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делает чувство личным и тёплым. Он помогает показать любовь и верность так, чтобы читатель сразу узнал знакомое человеческое переживание.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литературных героев и в названиях произведений оно часто подчёркивает память о близком человеке, благодарность и нежелание забывать прошлое.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связанные со словом «сердце»
</a:t>
            </a:r>
            <a:endParaRPr lang="en-US" sz="2217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помогают раскрыть образ сердца в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становится выразительным именно благодаря сочетанию разных средств: они усиливают эмоцию, контраст и смысловую глубину.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художественных средств в текстах о чувствах и нравственном выборе.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сердца в литературном произведении
</a:t>
            </a:r>
            <a:endParaRPr lang="en-US" sz="1985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художественным текстом на уроке литературы.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сердца остаётся понятным современному читателю
</a:t>
            </a:r>
            <a:endParaRPr lang="en-US" sz="198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узнаётся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«сердце» встречается в книгах, песнях, фильмах и обычной речи, поэтому его смысл легко распознаётся. Даже без сложного объяснения читатель понимает, о каких чувствах идёт речь.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жизненным опытом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связан с радостью, тревогой, любовью, обидой и состраданием — переживаниями, знакомыми каждому. Поэтому он помогает соединять литературу прошлых эпох с личным опытом подростка.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слове «сердце»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«сердце» объединяет разные значения: орган, чувство, характер, внутренний мир и нравственный выбор. Благодаря этому оно остаётся одним из самых ёмких слов в языке.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сердце особенно важно как знак человечности. Через него автор показывает не только эмоции героя, но и его отношение к людям, к добру и к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помогает увидеть человека в разных состояниях: в любви, в боли, в сомнении и в сострадании. Именно поэтому он так выразителен и близок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Сердце: слово, которое открывает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помогает понять, что литература говорит не только о событиях, но и о внутреннем мире человека. Через него раскрываются чувства, характер и нравственный выбор героя.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2026-05-22T20:10:20Z</dcterms:created>
  <dcterms:modified xsi:type="dcterms:W3CDTF">2026-05-22T20:10:20Z</dcterms:modified>
</cp:coreProperties>
</file>