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идиом с буквой B, связанных с описанием людей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на B раскрывают характеры и социальные роли в английском языке.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— ключ к образности английской речи, восходящие к Средневековью, отражающие образ жизни и традиции. Они обогащают современную речь в СМИ и литературе, развивая языковую интуицию школьников.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культурное значение идиом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‘Black sheep’ (белая ворона) — чужак в группе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‘Black sheep’ — человек, заметно выделяющийся отрицательно в коллективе, часто воспринимаемый как позор семьи. Используется при обсуждении нарушителей норм поведения.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контексте следует ассоциация с индивидуализмом и социальной изоляцией, подчёркивая конфликт личности и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школьной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‘Busy bee’ часто применяется для описания усердных учеников, которые проявляют инициативу и неутомимы в учебе. Это положительный образ трудолюбия и активности.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рабочей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офисах идиома подчеркивает энергичность сотрудников и их стремление к результату, восхваляя трудолюбие в профессиональном сообществе.
</a:t>
            </a:r>
            <a:endParaRPr lang="en-US" sz="1318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идиомы ‘Busy bee’
</a:t>
            </a:r>
            <a:endParaRPr lang="en-US" sz="27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‘Bright spark’ характеризует человека с живым умом и быстрой сообразительностью, способного находить решения в сложных ситуациях.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речи выражение иногда используется с лёгкой иронией, иногда указывая на излишнюю смекалку в бытовых ситуациях.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‘Bright spark’ (смышленый, сообразительный человек)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‘Big cheese’ описывает высокопоставленных руководителей и влиятельных людей в бизнесе. Это выражение подчеркивает их статус и авторитет в организации.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Корпоративное лидерство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бытовой речи идиома встречается с оттенком иронии или уважения, обозначая важных персонажей в различных сферах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разговор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Контексты употребления ‘Big cheese’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‘Bad apple’ (источник проблем, отрицательный элемент)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‘Bad apple’ — человек, который портит атмосферу и негативно влияет на коллектив, являясь источником проблем и конфликтов.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часто используется для объяснения социальных сложностей и дисциплинарных трудностей в учебных и рабочих группах.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Подьячий в офисе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‘Brown-noser’ в рабочих коллективах — тот, кто чрезмерно льстит начальству ради продвижения, что вызывает неодобрение коллег.
</a:t>
            </a:r>
            <a:endParaRPr lang="en-US" sz="123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школьников подобное поведение воспринимается негативно, снижая доверие и уважение в группе сверстников.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отражает критику фальшивой лести и подхалима в англоязычной культуре, показывая социальные риски излишней угодливости.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поведения ‘Brown-noser’ в коллективе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‘Bigmouth’ относится к людям, которые легко раскрывают секреты и говорят слишком много, часто создавая неудобства для окружающих.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образовательных и профессиональных коллективах эта идиома служит предупреждением о важности конфиденциальности и сдержанности.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‘Bigmouth’ (болтун, человек, не умеющий хранить секреты)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‘Bookworm’ — человек, который посвящает много времени чтению, предпочитая книги другим видам развлечений и получая удовольствие от саморазвития.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усердного читателя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имеет нейтрально-положительный оттенок, формируя уважение к знаниям и интеллектуальному труду, иногда ассоциируется с интроверсией.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 обществе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и примеры ‘Bookworm’
</a:t>
            </a:r>
            <a:endParaRPr lang="en-US" sz="28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‘Big shot’ (авторитетный и влиятельный человек)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‘Big shot’ характеризует человека с высоким социальным статусом, достигшего заметных успехов или обладающего властью и влиянием в своей сфере деятельности. Часто это бизнесмены, знаменитости или лидеры мнений.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‘big cheese’, эта идиома подчёркивает личные достижения и профессиональные позиции, делая акцент на авторитете и признании в обществе или профессии.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Неуклюжесть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человек на вечеринке постоянно ронял напитки и посуду, вызывая дружеский смех. Его друзья шутили: 'Don’t be such a butterfingers!' что делало ситуации менее неловкими.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 на рабочем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Сотрудница офиса, случайно уронившая документы, улыбнулась и произнесла: 'I guess I’m a butterfingers today.' Это помогло снять напряжение и поддержать доброжелательную атмосферу.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идиомы ‘Butterfingers’
</a:t>
            </a:r>
            <a:endParaRPr lang="en-US" sz="27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‘Blue blood’ традиционно обозначает представителей родов с древней аристократической историей и высоким социальным статусом. Это выражение отражает наследственность и статус, воспринимаемый как признак привилегий.
</a:t>
            </a:r>
            <a:endParaRPr lang="en-US" sz="1112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этой идиомы акцентирует внимание на социальном происхождении, влиянии и поддержании исторических традиций в высших слоях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‘Blue blood’ (аристократ, человек знатного происхождения)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молодежных дискуссиях ‘bimbo’ часто применяется в отношении девушек, которых считают привлекательными, но поверхностными. Это слово несет критику недостатка интеллекта и воспринимается негативно.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легкомысленного поведения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встречается в повседневных разговорах и медиа, где ‘bimbo’ становится ярким примером гендерных стереотипов и часто сопровождается осуждением или иронией.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стереотипов в повседневной речи
</a:t>
            </a:r>
            <a:endParaRPr lang="en-US" sz="1303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употребления идиомы ‘Bimbo’
</a:t>
            </a:r>
            <a:endParaRPr lang="en-US" sz="28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‘Bad egg’ (ненадежный, склонный к проступкам человек)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‘Bad egg’ описывает личность, у которой есть склонности к нарушению норм или сомнительному поведению, вызывая недоверие и опасения среди окружающих. Часто используется для предупреждения о рисках.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широко применяется в оценке характера и поведения как в личной жизни, так и в профессиональной среде, помогая определить потенциально проблемных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Назойливые советы за рулём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в автомобиле постоянно вмешивался в управление, что раздражало водителя. Фраза ‘Stop being a backseat driver!’ стала предупреждением против излишней критики.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Метафорическое значение в рабочих процессах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офисе коллега постоянно вмешивался в чужие проекты, несмотря на отсутствие ответственности. Термин ‘backseat driver’ использовался для описания такого поведения с негативным оттенком.
</a:t>
            </a:r>
            <a:endParaRPr lang="en-US" sz="1174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идиомы ‘Backseat driver’ в разных ситуациях
</a:t>
            </a:r>
            <a:endParaRPr lang="en-US" sz="27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‘Born leader’ обозначает индивида, обладающего природным талантом к управлению и влиянию на других, способного принимать решения и вести коллектив к успеху уже с молодого возраста.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личности отличаются уверенностью, харизмой и способностью вдохновлять, что делает идиому ключевой при обсуждении развития лидерских навыков и социальных компетенций.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‘Born leader’ (человек с врожденными лидерскими качествами)
</a:t>
            </a:r>
            <a:endParaRPr lang="en-US" sz="28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6774" y="2477750"/>
            <a:ext cx="222355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разноплановую позитивность и негативность выбранных идиом, что важно для правильного употребления и понимания в межкультурном контексте.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значения влияют на восприятие идиом и требуют внимания для успешной коммуникации.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эмоциональной окраски идиом
</a:t>
            </a:r>
            <a:endParaRPr lang="en-US" sz="25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высокий уровень употребления идиом black sheep и bookworm, отражая их популярность в различных жанрах текстов.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указывает на предпочтения в коммуникации и культурное значение отдельных идиом среди англоязычного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англоязычных газет и блогов, 2018–2023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частоты употребления идиом на B в современных англоязычных СМИ
</a:t>
            </a:r>
            <a:endParaRPr lang="en-US" sz="2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идиом с буквой B в английском языке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использование идиом с буквой B обогащает речевые навыки, способствует глубокому культурному осмыслению и повышает эффективность коммуникации в англоязычном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2026-05-07T21:16:30Z</dcterms:created>
  <dcterms:modified xsi:type="dcterms:W3CDTF">2026-05-07T21:16:30Z</dcterms:modified>
</cp:coreProperties>
</file>