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М. Е. Салтыкова-Щедрина: смех, сатира и правда жизни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сказка, юмор и едкая сатира помогают говорить о власти, несправедливости и труде.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М. Е. Салтыков-Щедрин и почему он писал сказки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Евграфович Салтыков-Щедрин — сатирик XIX века, внимательный наблюдатель общественной жизни. Он видел несправедливость крепостного времени, произвол чиновников и бессилие простых людей. Сказочный жанр помогал говорить о серьезном через аллегорию и иронию.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сказок Салтыкова-Щедрина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снова и снова звучит мысль о власти: она может быть безответственной, суровой и слепой, когда решения принимаются без совести и здравого смысла.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 связаны страх и покорность: герой, который боится действовать, постепенно теряет себя и соглашается с несправедливостью, хотя понимает её.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противопоставляет труд и паразитизм, глупость и самодовольство: праздная жизнь ведёт к пустоте, а злоупотребление властью делает чужой труд тяжёлым и несправедливым.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форма и сатирическое содержание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повторы, но другой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кажется «сказочным»: кратко, с повторениями и пословичными оборотами. Но привычные правила волшебной истории превращаются в повод для насмешки над пороками. За условными сценами прячется критика реальной жизни и поведения людей.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лес с человеческими чертами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Воображаемое место — лес, дорога, двор — служит рамкой для аллегорий. Герои выглядят условно, зато черты власти, жадности и глупости узнаваемы. Поэтому читатель видит: это не про чудеса, а про то, что встречается вокруг.
</a:t>
            </a:r>
            <a:endParaRPr lang="en-US" sz="8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сказка и к чему ведёт сатирический финал
</a:t>
            </a:r>
            <a:endParaRPr lang="en-US" sz="2102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шагов: от намёка на сказочность к выводу о труде, ответственности и справедливости.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01776"/>
            <a:ext cx="3432300" cy="17211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сказки и их смысл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истории показывают и смешную ситуацию, и серьёзную общественную проблему.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сказке комизм работает как «подсветка»: через нелепость читатель быстрее понимает главную общественную мысль.
</a:t>
            </a:r>
            <a:endParaRPr lang="en-US" sz="1192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по школьной программе (оценка по частоте упоминаний тем, точные проценты в источниках не фиксируются)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пороки высмеивает писатель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обычно оказывается не один поступок, а целая «манера жить»: именно она запускает цепочку смешных и печальных последствий.
</a:t>
            </a:r>
            <a:endParaRPr lang="en-US" sz="1194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повторяется порок в сюжетах, тем сильнее он становится мишенью сатиры: через осмеяние читатель учится распознавать зло.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«Премудрый пескарь»: история о страхе и бесполезно прожитой жизни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Пескарь панически боится всего: щуки, рыболовов, людей и любой опасности. Поэтому он почти не выходит из норы и избегает даже тех событий, где мог бы помочь или пообщаться.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живёт, не строя планов и не заводя друзей. Лишь ожидание угроз становится его «делом», а река превращается для него в место, куда страшно смотреть и страшно входить.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заставляет пескаря отказаться от общения и привычной жизни. Он как будто «экономит» безопасность, но теряет радость, движение и смысл происходящего вокруг.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становится ясно: когда страх управляет человеком, его жизнь сжимается до укрытия — и остаётся только пустота, хотя формально время «прошло».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один мужик двух генералов прокормил»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генерала оказываются на необитаемом острове и не могут справиться с простыми задачами: добыть еду, найти укрытие, организовать быт. Их представления о «порядке» быстро рушатся.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действует иначе: он умеет наблюдать, добывать пропитание и находить выход из любой трудности. В итоге именно труд и смекалка простого человека поддерживают жизнь тех, кто привык отдавать распоряжения.
</a:t>
            </a:r>
            <a:endParaRPr lang="en-US" sz="10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«Дикий помещик»: что происходит, когда исчезает труд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 мечтает избавиться от крестьян и представить жизнь без труда как «свободную». Но его хозяйство не работает: без людей и работы исчезают привычные возможности жить спокойно и с достатком.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вокруг нарастает запустение: становится трудно есть, управлять землёй, поддерживать порядок. Сказка показывает, что богатство держится не на желании, а на реальной работе других людей.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прост: если пренебрегать трудом и уважением к нему, мир превращается в хаос. Самодурство помещика разрушает даже то, что раньше казалось надёжным и «принадлежащим ему».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сказок М. Е. Салтыкова-Щедрина (без точного статистического подсчёта).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встречаются в сказках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автор использует типовые персонажи и аллегорические образы животных: так легче показать несправедливость и смешные противоречия без прямых обвинений.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сатирический смысл чаще всего строится на «узнаваемых» ролях — власти, труженике и их взаимодействии — и поддерживается бытом и фантастикой.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18086"/>
            <a:ext cx="3432300" cy="12568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анализ школьной программы по литературе (обобщение).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сказках Салтыкова-Щедрина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писатель сочетает традиционную сказочность и сатирические средства, чтобы высмеять пороки и подчеркнуть общественные выводы.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иронии, гиперболы и аллегории позволяет «спрятать» критику в понятных образах и сделать её запоминающейся для школьника.
</a:t>
            </a:r>
            <a:endParaRPr lang="en-US" sz="11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понимает сатиру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→ поведение героев → скрытый смысл → вывод о труде, ответственности и достоинстве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сказок: простота, точность и выразительность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часто короткие и динамичные, чтобы удерживать внимание. Такой строй делает комическую сцену ясной и помогает почувствовать насмешку сразу, без долгих объяснений.
</a:t>
            </a:r>
            <a:endParaRPr lang="en-US" sz="1254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действия, формулы и обороты. Это приближает текст к народной сказке и усиливает сатирический эффект: читатель словно «замыкается» на пороке героя.
</a:t>
            </a:r>
            <a:endParaRPr lang="en-US" sz="1278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живые интонации, близкие к разговорной речи. За счёт этого персонажи звучат убедительно, а ирония читается как оценка со стороны автора.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Пословичный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реплики напоминают пословицы: в них легко уловить нравственный ориентир. В результате язык кажется простым, но работает как точный комментарий к происходящему.
</a:t>
            </a:r>
            <a:endParaRPr lang="en-US" sz="12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сказкам: какие образы особенно важны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«маски» и социальные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рисунки с резкими контрастами: важные господа и маленький беззащитный герой, пустой и «вымерший» быт. Так сразу видно неравенство и нелепость поступков.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места, которые задают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и ключевые детали: пескаря в тёмной норе, остров с двумя растерянными генералами. Иллюстрации помогают понять характер героев ещё до анализа текста и мотивируют к чтению.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 сравнению в рамках школьного курса литературы (обобщение, без точных подсчётов).
</a:t>
            </a:r>
            <a:endParaRPr lang="en-US" sz="54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сказки Салтыкова-Щедрина отличаются от народных сказок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часто ждут внешнюю «победу», а у Салтыкова-Щедрина на первый план выходит разбор поведения и общественных причин проблем.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смещение акцента: от чудесного исхода — к сатирическому диагнозу, где вывод остаётся непростым, но правдивым.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сказки изучают в 7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учат понимать, как литература говорит о жизни через юмор и скрытый смысл. Ребёнку становится проще заметить, где «смешное» превращается в серьёзную мысль автора.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аллегории, иронии и сатиры развивает внимательное чтение. Школьники тренируются сравнивать героев и видеть связь между поступками и общественными проблемами.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 формирует умение делать выводы. Через судьбы персонажей обсуждаются труд, справедливость и ответственность — то, что напрямую связано с реальными отношениями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57299"/>
            <a:ext cx="3432300" cy="16101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герой, проблема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вместе помогают быстро понять замысел: яркий образ героя, конкретная жизненная проблема и итоговая оценка автора.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есть узнаваемый образ и точно обозначенная проблема: автор связывает личные качества героев с судьбой окружающих и устройством общества.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школьная программа по литературе (обобщение).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49529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55814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сказок сегодня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напоминают: без труда невозможны порядок и достаток. Даже когда речь о фантастике, вывод простой — ценность работы зависит от того, кому она приносит пользу.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как ловушка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Трусость и постоянная тревога показаны как путь к внутренней пустоте. Герой, который избегает жизни, теряет свободу и смысл: это урок на современный лад.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без ответственности — беда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подчёркивает, что должность не заменяет знаний и человечности. Когда решения принимаются из упрямства или невежества, страдают обычные люди и возникает хаос.
</a:t>
            </a:r>
            <a:endParaRPr lang="en-US" sz="8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нужны сказки Салтыкова-Щедрина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М. Е. Салтыкова-Щедрина соединяют народную форму, юмор и правду о жизни. Они высмеивают глупость, жадность, трусость и несправедливость, утверждая ценность труда, разума и достоинства.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2026-05-15T05:29:07Z</dcterms:created>
  <dcterms:modified xsi:type="dcterms:W3CDTF">2026-05-15T05:29:07Z</dcterms:modified>
</cp:coreProperties>
</file>