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аллельных генов и множественный аллелизм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ген формирует разные признаки и почему аллелей бывает больше двух?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признаку: почему варианты различаются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проявляться по-разному, если его аллели изменяют работу белка, его количество или путь обмена веществ. Именно поэтому сходный локус иногда дает разные фенотипы у разных организмов и в разных сочетаниях.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ген, локус, аллель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локус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занимает определённый участок хромосомы, который называют локусом. Это координата, по которой в гомологичных хромосомах располагаются одинаковые по функции, но не всегда одинаковые по строению участки ДНК.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как 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альтернативные формы одного гена, различающиеся последовательностью нуклеотидов. Они возникают в результате мутаций и могут по-разному влиять на синтез белка, а значит, и на проявление признака.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диплоидного организма обычно обозначают как AA, Aa или aa. Фенотип — это наблюдаемое проявление признака, формирующееся под действием генов, их взаимодействий и условий среды.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терминов необходимо, чтобы различать типы аллельного взаимодействия. Без них трудно объяснить, почему один и тот же признак в потомстве может наследоваться классически, промежуточно или одновременно.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как классический тип наследования
</a:t>
            </a:r>
            <a:endParaRPr lang="en-US" sz="2112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жёлтая окраска семян доминирует над зелёной, а гладкая форма — над морщинистой. На таких признаках удобно показывать классический закон доминирования в наследовании.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доминантный аллель полностью подавляет проявление рецессивного в гетерозиготе. Поэтому организм с генотипом Aa внешне не отличается от доминантной гомозиготы.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 × Aa генотипы потомства распределяются как 1:2:1, а фенотипы — как 3:1. Это одно из самых известных соотношений в школьной генетике.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 проявляется в гетерозиготе, потому что одного функционального варианта гена достаточно для нормального синтеза продукта. Признак определяется уже имеющейся дозой этого продукта.
</a:t>
            </a:r>
            <a:endParaRPr lang="en-US" sz="10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промежуточный фенотип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гетерозигота имеет признак, который занимает среднее положение между двумя гомозиготами. Наблюдается не подавление одного аллеля, а неполная выраженность обоих вариантов.
</a:t>
            </a:r>
            <a:endParaRPr lang="en-US" sz="1018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львиного зева при скрещивании красных и белых цветков появляются розовые гибриды. Подобные переходные окраски встречаются и у других растений, например у ночной красавицы.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фенотип не означает смешение признаков «наполовину». Он отражает особый способ работы гена, при котором количество или активность продукта недостаточны для полного доминирования.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в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скрещиваются две гетерозиготы, генотипическое и фенотипическое расщепление обычно совпадают и составляют 1:2:1. Это отличает неполное доминирование от классического полного доминирования.
</a:t>
            </a:r>
            <a:endParaRPr lang="en-US" sz="11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Кодоминирование: совместное проявление двух аллелей
</a:t>
            </a:r>
            <a:endParaRPr lang="en-US" sz="2117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в гетерозиготе выражаются одновременно и одинаково заметно. Ни один из них не маскирует другой, поэтому в фенотипе проявляются сразу две особенности.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ABO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система групп крови ABO. Аллели IA и IB определяют группу AB, если встречаются вместе, а это означает совместное присутствие двух признаков на клеточном уровне.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эритроцитах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носителя группы AB на поверхности эритроцитов присутствуют оба антигена — A и B. В плазме при этом нет антител, направленных против этих антигенов, что важно для переливания крови.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смешение, а сосуществование
</a:t>
            </a:r>
            <a:pPr algn="l" indent="0" marL="0">
              <a:lnSpc>
                <a:spcPct val="110046"/>
              </a:lnSpc>
              <a:buNone/>
            </a:pPr>
            <a:r>
              <a:rPr lang="en-US" sz="98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не создаёт «средний» вариант признака. Оно показывает, что оба аллеля работают параллельно, а результатом становится одновременное проявление двух наследственных вариантов.
</a:t>
            </a:r>
            <a:endParaRPr lang="en-US" sz="9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взаимодействия аллельных генов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по-разному проявляется гетерозигота: от полного подавления до совместного действия двух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 × Aa генотипическое расщепление одинаково, но фенотип зависит от типа взаимодействия аллелей.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генетике: обобщение школьных примеров наследования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серии и множественный аллелизм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 — это существование в популяции трёх и более аллелей одного гена. У отдельного организма при этом всё равно присутствуют только два аллеля, полученные от родителей.
</a:t>
            </a:r>
            <a:endParaRPr lang="en-US" sz="929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серии усложняют анализ признаков, потому что разные комбинации могут давать несколько фенотипических вариантов. Именно поэтому некоторые признаки, например группы крови, наследуются по более сложным схемам.
</a:t>
            </a:r>
            <a:endParaRPr lang="en-US" sz="929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одного гена сохраняется в популяции, тем шире диапазон возможных фенотипов. Такое разнообразие повышает наследственную изменчивость без увеличения числа самих генов.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 как пример множественного аллелизма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генотипов, фенотипов и антигенов в системе ABO.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локус имеет три аллеля: IA и IB кодоминантны, а i рецессивен. Группа крови определяется их сочетанием и набором антигенов на эритроцитах.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групп крови ABO, школьная генетика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мутация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 происходят замены нуклеотидов, вставки, делеции или изменения регуляторных участков. Такой процесс создаёт новый вариант последовательности ДНК.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Аллель сохраняется в популяции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вариант не мешает выживанию, а иногда даже даёт преимущество, он может передаваться дальше и закрепляться в поколениях.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Формируется аллельный ряд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популяции накапливаются несколько устойчивых вариантов одного гена, возникает аллельная серия. Она расширяет наследственную изменчивость и усложняет проявление признака.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аллельные ряды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мутации к фенотипу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изменения ДНК до проявления признака при разных типах взаимодействия аллелей
</a:t>
            </a:r>
            <a:endParaRPr lang="en-US" sz="126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доминирования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Достаточность продукта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один функциональный аллель обеспечивает нужное количество белка, поэтому гетерозигота выглядит как доминантная гомозигота. Рецессивный вариант не меняет внешний признак, пока сохраняется нормальная работа клетки.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нередко кодирует белок с нарушенной структурой или вовсе без активности. Тогда заметный эффект проявляется только у особей, у которых оба аллеля не дают полноценного продукта.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Доза гена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зависит от того, сколько продукта синтезируется и насколько он активен. Если его недостаточно, возникают промежуточные признаки; если оба варианта работают одинаково, возможны одновременные проявления.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белка способно ослабить целую цепочку реакций. Поэтому доминирование связано не с «силой» аллеля, а с тем, как конкретная мутация влияет на обмен веществ в клетке.
</a:t>
            </a:r>
            <a:endParaRPr lang="en-US" sz="11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множественного аллелизма у 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три аллеля одного локуса, определяющие группы крови A, B, AB и O. Аллели IA и IB проявляются кодоминантно, а аллель i не даёт собственных антигенов.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генов множественные варианты связаны с болезнями обмена веществ, особенностями ферментной активности и индивидуальными внешними признаками. Один локус может давать несколько устойчивых фенотипических вариантов.
</a:t>
            </a:r>
            <a:endParaRPr lang="en-US" sz="762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HLA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комплекса HLA имеют множество аллелей и участвуют в распознавании «своего» и «чужого». Их разнообразие важно для совместимости при пересадке органов и объясняет различия иммунного ответа.
</a:t>
            </a:r>
            <a:endParaRPr lang="en-US" sz="7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фенотипов при скрещивании гетерозигот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генотипическое расщепление при скрещивании Aa × Aa остаётся одинаковым, но число фенотипов зависит от характера взаимодействия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скрывает рецессивный фенотип, тогда как неполное доминирование и кодоминирование делают расщепление по внешнему признаку более разнообразным.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базовым законам менделевской генетики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множественного аллелизма для популяций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аллелей одного гена создают широкий набор генотипов и фенотипов без увеличения числа самих генов. Это повышает наследственную изменчивость и расширяет возможности популяции.
</a:t>
            </a:r>
            <a:endParaRPr lang="en-US" sz="1077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изменяющейся среде естественный отбор сохраняет те варианты, которые обеспечивают лучшую выживаемость и размножение. Поэтому частоты аллелей со временем могут заметно меняться.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аллельный состав, тем выше шанс, что часть особей окажется устойчивой к новым болезням, климатическим колебаниям или дефициту ресурсов.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904708"/>
            <a:ext cx="4332300" cy="16792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взаимодействий аллельных генов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взаимодействия влияет на фенотип гетерозиготы и число фенотипических вариантов в потомстве.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взаимодействия определяет не только внешний признак гетерозиготы, но и характер расщепления. Множественный аллелизм относится к числу вариантов гена в популяции.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примеров школьной генетики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«Сильный» и «слабый» аллель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не означает биологическое превосходство аллеля. Она описывает только то, как признак проявляется в гетерозиготе по сравнению с другим вариантом гена.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аллелей у особи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множественном аллелизме у диплоидного организма в одном локусе находятся лишь два аллеля. Большое число вариантов существует в популяции, а не в отдельной особи.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новые аллели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перемешивает участки хромосом, но не создаёт новые аллели. Источником новых вариантов гена остаются мутации, изменяющие последовательность ДНК.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генетических задач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признаков и группы крови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 медицине и селекции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взаимодействия аллелей помогает определять группы крови, оценивать совместимость при переливании и пересадке тканей, а также точнее анализировать наследственные риски в семьях.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родословных важно понимать, как проявляются доминантные, рецессивные и кодоминантные аллели. Это позволяет объяснить вероятность рождения ребёнка с определённым признаком.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учёт аллельных вариантов помогает сохранять нужные свойства, подбирать родительские формы и прогнозировать, какие признаки закрепятся у потомства.
</a:t>
            </a:r>
            <a:endParaRPr lang="en-US" sz="11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признаков начинается с 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 определяют разнообразие наследования через доминирование, неполное доминирование и кодоминирование, а множественный аллелизм делает популяции более изменчивыми. Эти закономерности важны и в учебных задачах, и в реальной биологии.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2026-06-01T19:29:58Z</dcterms:created>
  <dcterms:modified xsi:type="dcterms:W3CDTF">2026-06-01T19:29:58Z</dcterms:modified>
</cp:coreProperties>
</file>