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географического положения: 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 помогает понять развитие территорий.
</a:t>
            </a:r>
            <a:endParaRPr lang="en-US" sz="303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положение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показывает не только адрес объекта, но и его связи с окружающей территорией. Именно по этим связям можно понять, почему одни места удобнее для жизни и хозяйства, чем другие.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помогает объяснить, почему одни территории быстрее развивают торговлю, промышленность и услуги. Близость к дорогам, морям и соседним рынкам часто даёт заметное преимущество.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положения зависят транспорт и обмен товарами. Если рядом проходят важные пути сообщения, людям проще перевозить сырьё, продукты и пассажиров в другие районы.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условия тоже связаны с положением. Широта, удалённость от океана и рельеф влияют на тепло, влажность и возможности сельского хозяйства.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город или страна могут иметь выгодное, нейтральное или сложное положение. Поэтому оценка всегда требует сравнения плюсов и ограничений.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географическое положение важно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 смысл оценки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адрес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помогает не просто назвать место на карте, а понять его значение для жизни людей. Тогда становится ясно, какие условия благоприятны, а какие требуют дополнительных усилий.
</a:t>
            </a:r>
            <a:endParaRPr lang="en-US" sz="125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связь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 отдельные признаки, а их сочетание. Моря, соседи, климат и дороги вместе создают общую картину удобства или трудностей территории.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учит делать выводы на основе карты и фактов, а не по одному признаку. Это главный смысл географического анализа.
</a:t>
            </a:r>
            <a:endParaRPr lang="en-US" sz="1254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оценка показывает последствия положения: где проще строить, торговать и расселяться, а где перевозки будут дороже и дольше.
</a:t>
            </a:r>
            <a:endParaRPr lang="en-US" sz="12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9283"/>
            <a:ext cx="4133400" cy="1306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географического положения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географического положения помогают смотреть на объект с разных точек зрения.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отвечает на свой вопрос: где находится объект, какие у него природные условия и как он связан с хозяйством и соседями.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атлас и карта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4312" y="1533950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собирают перед оценкой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атлас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атлас нужны, чтобы увидеть объект и его окружение сразу: границы, города, реки, дороги и высоты. Без них трудно определить положение точно и без ошибок.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окружение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природе показывают, что находится рядом: моря, реки, горы, климатические пояса и природные зоны. Это объясняет условия жизни и хозяйства.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стороны горизонта помогают назвать место без путаницы. Они показывают, в каком полушарии, на какой широте и долготе находится объект.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центры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города помогают понять, насколько территория связана с другими районами. Чем больше дорог, узлов и крупных центров рядом, тем заметнее её 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Где находится объект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400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называют, на каком материке, в какой стране или в каком регионе расположен объект. Это задаёт общий ориентир и помогает не спутать его с похожими территориями.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5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уточняют полушария, широту и долготу. Для города важны точные координаты, а для страны — её положение на карте мира и внутри соседнего региона.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9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крайние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отмечают крайние точки или границы, если они нужны для описания. Такой приём показывает размеры и помогает точнее представить положение объекта.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Моря, океаны и реки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 часто облегчает торговлю и перевозки: корабли могут доставлять грузы на большие расстояния быстрее, чем сухопутный транспорт, если есть порт.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пути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крупной реке важна для водоснабжения, транспорта и размещения городов. Реки нередко становятся естественными путями сообщения и линиями расселения.
</a:t>
            </a:r>
            <a:endParaRPr lang="en-US" sz="125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в глубине материка сильнее зависят от автомобильных и железных дорог. Им приходится строить более сложные связи с соседями и дальними рынками.
</a:t>
            </a:r>
            <a:endParaRPr lang="en-US" sz="1198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обычно создаёт больше возможностей для рыболовства, судоходства и портовой деятельности. Поэтому прибрежные территории часто развиваются иначе, чем внутренние районы.
</a:t>
            </a:r>
            <a:endParaRPr lang="en-US" sz="12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 какими странами или регионами граничит объект. Это важно, потому что соседство может открывать пути для торговли, поездок и совместных проектов.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считают количество соседей и оценивают, есть ли выход к крупным рынкам. Чем больше связей, тем легче обмениваться товарами и услугами.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доступности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делают вывод: открытое положение обычно усиливает контакты, а изолированное может замедлять обмен и усложнять доступ к нужным ресурсам.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Соседство и границы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Рельеф как условие связей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преграды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высокие хребты часто становятся естественными барьерами: через них труднее прокладывать дороги, трубопроводы и линии связи, поэтому связи между районами развиваются медленнее.
</a:t>
            </a:r>
            <a:endParaRPr lang="en-US" sz="125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широкие долины, наоборот, обычно удобны для строительства городов, железных дорог и крупных полей, потому что рельеф здесь менее сложный и доступнее для освоения.
</a:t>
            </a:r>
            <a:endParaRPr lang="en-US" sz="1216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климатом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и на климат: горы задерживают влажные воздушные массы, а низменности могут быть более тёплыми или сырыми. Это важно для жизни и хозяйства.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густые леса тоже осложняют передвижение: не хватает воды, трудно строить и обслуживать пути сообщения, а расстояния кажутся ещё больше, чем на карте.
</a:t>
            </a:r>
            <a:endParaRPr lang="en-US" sz="1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задаёт количество тепла и света, а близость к океану меняет влажность и сглаживает перепады температур.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для объяснения связей географического положения с климатом и природными ресурсами.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5. Климат, зоны и ресурсы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положение сильнее всего откликаются океан и широта: они меняют климат, а через него — почвы, растения и виды хозяйства.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6. Население и хозяйство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 обычно привлекает людей: здесь легче открывать предприятия, строить жильё и находить работу. Это ускоряет рост городов и формирование крупных поселений.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рядом с рынками и путями обмена чаще получают больше рабочих мест. Товары и сырьё можно быстрее доставлять, поэтому хозяйство развивается устойчивее.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территория удалена или труднодоступна, перевозки становятся дороже, а связи с соседями — слабее. Это может замедлять расселение и сдерживать экономический рост.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реагирует не только на природу, но и на возможности работы, торговли и обучения. Поэтому географическое положение часто объясняет различия между городами и районами.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есть ли рядом порты, крупные станции, трассы, мосты или переправы. Это показывает, насколько объект включён в общую сеть движения.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Виды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оценивают, какие виды транспорта доступны: железная дорога, автомагистраль, речной путь или аэропорт. Чем их больше, тем легче перемещать людей и грузы.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выясняют, насколько быстро объект соединён с соседними территориями и крупными центрами. Здесь важно не расстояние само по себе, а удобство маршрутов.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делают вывод: хорошая транспортная связанность усиливает торговлю, обмен информацией и развитие территории, а слабая — создаёт изоляцию и дополнительные затраты.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7. Транспорт и коммуникации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наблюдения в короткую оценку: сначала отмечаем преимущества, затем ограничения, после чего формулируем общий вывод.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получается взвешенной: сильные стороны показывают возможности развития, а ограничения объясняют, где потребуются дополнительные усилия и затраты.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анализа географического положения по признакам выгод и ограничений.
</a:t>
            </a:r>
            <a:endParaRPr lang="en-US" sz="936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сформулировать оценку: плюсы и минусы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оценки географического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 описания места к оценке его преимуществ, ограничений и последствий.
</a:t>
            </a:r>
            <a:endParaRPr lang="en-US" sz="323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для оценки положения
</a:t>
            </a:r>
            <a:endParaRPr lang="en-US" sz="3307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легенду: она объясняет условные знаки, без которых нельзя понять, где на карте находятся реки, дороги, города и границы. Это основа точного чтения карты.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определите стороны горизонта и масштаб. Они помогают понять направление, расстояние и реальную удалённость объекта от соседних территорий и важных природных объектов.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сравните расположение объекта с реками, дорогами, высотами и границами. Так легче увидеть, какие связи облегчаются, а какие затрудняются.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проверьте вывод: он должен опираться на карту, а не на догадку. Тогда оценка положения будет точной и понятной.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 1. Заполнение шаблона по подсказкам
</a:t>
            </a:r>
            <a:endParaRPr lang="en-US" sz="3363" dirty="0"/>
          </a:p>
        </p:txBody>
      </p:sp>
      <p:sp>
        <p:nvSpPr>
          <p:cNvPr id="7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внутренней равнинной территории важно указать, что она расположена вдали от моря и соседствует с другими регионами. Это означает опору на сухопутные связи и общие транспортные пути.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стоит отметить, что климат зависит прежде всего от широты, а не от морского влияния. Поэтому условия могут быть более континентальными, с заметными сезонными различиями.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формулируют вывод о хозяйстве: промышленность и обмен здесь чаще зависят от дорог, рек и близости крупных центров. Такой шаблон помогает не упустить главное.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 2. Прибрежное и внутреннее положение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объекты по одному и тому же плану: положение относительно моря, удобство транспорта и зависимость от соседей. Короткая таблица помогает сразу увидеть различия.
</a:t>
            </a:r>
            <a:pPr algn="l" indent="0" marL="0">
              <a:lnSpc>
                <a:spcPct val="150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Прибрежное положение даёт больше возможностей для обмена и перевозок, а внутреннее требует сильных сухопутных связей и лучшей доступности дорог.
</a:t>
            </a:r>
            <a:pPr algn="l" indent="0" marL="0">
              <a:lnSpc>
                <a:spcPct val="150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двух типов географического положения по основным признакам.
</a:t>
            </a:r>
            <a:endParaRPr lang="en-US" sz="10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экологические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положения с рисками показывает, какие природные явления чаще возникают в разных типах территорий.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оценивать географическое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оценивать положение по плану: сначала описать место, затем связать его с природой, населением и хозяйством. Главное — видеть не только удобства, но и ограничения.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2026-07-26T20:54:20Z</dcterms:created>
  <dcterms:modified xsi:type="dcterms:W3CDTF">2026-07-26T20:54:20Z</dcterms:modified>
</cp:coreProperties>
</file>