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840" y="257175"/>
            <a:ext cx="4321508" cy="463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15" y="2382068"/>
            <a:ext cx="3833700" cy="11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дроби: три главных действия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14937" y="3744686"/>
            <a:ext cx="30666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Умножаем, делим и возводим в степень без лишних ошибок.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075" y="557213"/>
            <a:ext cx="1950300" cy="3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14" y="1819180"/>
            <a:ext cx="2853900" cy="26225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725" y="2229138"/>
            <a:ext cx="39897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Рациональная дробь — это дробь, где сверху и снизу стоят многочлены. Главное условие: знаменатель не должен обращаться в ноль.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5125" y="664375"/>
            <a:ext cx="5846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дроби в алгебре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Умножение: зачем нужен алгоритм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65265" y="2463444"/>
            <a:ext cx="2514600" cy="3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365275" y="2853058"/>
            <a:ext cx="2514600" cy="67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одинаковые множители убирают в числителях и знаменателях. Это уменьшает выражение и помогает избежать громоздких перемножений.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5152" y="3038626"/>
            <a:ext cx="25146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вычислений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5150" y="3852876"/>
            <a:ext cx="2514600" cy="7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многочлены раскладывают на множители, чтобы увидеть общие части. Без этого сокращение часто невозможно или становится неудобным.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243252" y="2463444"/>
            <a:ext cx="2514600" cy="3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Оставшиеся множители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243256" y="2853058"/>
            <a:ext cx="2514600" cy="67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перемножают оставшиеся части и приводят ответ к простому виду. Такой порядок делает решение быстрее и аккуратнее.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365265" y="3940457"/>
            <a:ext cx="43785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3365265" y="4267379"/>
            <a:ext cx="4871400" cy="4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особенно полезен в больших примерах, где без него легко потерять знак, множитель или ограничение на переменную.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857925"/>
            <a:ext cx="65922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дробей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391981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3294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3300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даны дроби A/B и C/D, их произведение находят по правилу (A/B)·(C/D)=AC/BD. При этом знаменатели не должны быть равны нулю.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6188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сокращение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86199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перемножением полезно осмотреть выражение на общие множители. Их можно сократить заранее, чтобы ответ получился короче и понятнее.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89081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289075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перемножают оставшиеся числитель и знаменатель, а затем проверяют, нельзя ли упростить результат ещё раз.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626" y="107156"/>
            <a:ext cx="4205896" cy="49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681901"/>
            <a:ext cx="4132800" cy="10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 предварительным сокращением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270737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70737" y="2319338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737" y="2578457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Разложим x²−9 на множители: (x−3) (x+3). Тогда в произведении сразу видно общий множитель x+3, который можно сократить.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70737" y="4242019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737" y="4501138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исходной записи следует ограничение: x≠−3 и x≠1. Эти значения исключаются, потому что обращают знаменатели в ноль.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0737" y="3280678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70737" y="3539797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остаётся (x−3)/(x−1). Это показывает, что не всегда нужно перемножать длинные выражения до конца.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1812" y="2097875"/>
            <a:ext cx="37563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сокращается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91812" y="2391301"/>
            <a:ext cx="37563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есть числа 2 и 6, а также множитель x−5. Их удобно сократить ещё до перемножения, чтобы не работать с лишними числами.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15100" y="2097875"/>
            <a:ext cx="37563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вид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15100" y="2391302"/>
            <a:ext cx="37563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остаются множитель x и скобка (x+1). Так выражение становится намного проще для вычисления.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812" y="3523800"/>
            <a:ext cx="37563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91812" y="3817226"/>
            <a:ext cx="37563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можно записать как x(x+1)/3. Такой ответ получен быстрее, чем при полном перемножении всех частей сразу.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5115100" y="3523803"/>
            <a:ext cx="37563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порядок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115100" y="3817229"/>
            <a:ext cx="37563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 важное правило: сначала ищем общие множители, а уже потом умножаем оставшиеся части.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78606" y="605257"/>
            <a:ext cx="68151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Умножение: сокращение до вычисления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71" y="1871675"/>
            <a:ext cx="2915608" cy="298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43256" y="2504801"/>
            <a:ext cx="2514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сокращений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6243256" y="2831421"/>
            <a:ext cx="2514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сокращаются множитель x+2, а также x и x−2. Остаётся очень короткая запись, хотя исходное выражение выглядело сложным.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365275" y="2504801"/>
            <a:ext cx="2514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65275" y="2831421"/>
            <a:ext cx="2514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раскладываем x²−4 и x²+2x на множители: (x−2) (x+2) и x(x+2). После этого общие части становятся заметны сразу.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65265" y="3940457"/>
            <a:ext cx="43785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65265" y="4267379"/>
            <a:ext cx="4871400" cy="4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равен 1, но только при допустимых значениях переменной. Перед записью результата нужно убедиться, что знаменатели не равны нулю.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Умножение: несколько сокращений подряд
</a:t>
            </a:r>
            <a:endParaRPr lang="en-US" sz="2700" dirty="0"/>
          </a:p>
        </p:txBody>
      </p:sp>
      <p:sp>
        <p:nvSpPr>
          <p:cNvPr id="14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857925"/>
            <a:ext cx="65922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как умножение на обратную дробь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391981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3294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3300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рациональных дробей первую дробь оставляют без изменения, а вторую заменяют обратной. Это превращает деление в обычное умножение.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6188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86199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записано A/B ÷ C/D, то после замены получается A/B·D/C. Так действуют все дальнейшие правила сокращения и умножения.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89081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289075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нужно уделить делителю: он не должен обращаться в ноль, а его знаменатель тоже обязан быть ненулевым.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деления
</a:t>
            </a:r>
            <a:endParaRPr lang="en-US" sz="251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последовательных шагов помогают не потерять ни множители, ни условия допустимости.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рациональных дробей этот шаг позволяет сразу перейти к сокращению и упрощению выражения.
</a:t>
            </a:r>
            <a:endParaRPr lang="en-US" sz="2370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деления рациональных дробей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28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деления на умножение делает вычисления короче и понятнее.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8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в примере остаётся одна простая дробь — это и есть цель алгоритма: убрать лишние множители до перемножения.
</a:t>
            </a:r>
            <a:endParaRPr lang="en-US" sz="2038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алгебре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28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дробь получается после полного сокращения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" y="1843868"/>
            <a:ext cx="2871900" cy="2041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3" y="1843868"/>
            <a:ext cx="2871900" cy="20417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106" y="1843868"/>
            <a:ext cx="2871900" cy="20417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длинная дробь становится короче
</a:t>
            </a:r>
            <a:endParaRPr lang="en-US" sz="996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выражение выглядит громоздким, но разложение сразу меняет картину. Общие множители в числителе и знаменателе исчезают, и вместо длинной записи остаётся короткий ответ, который легко проверить по ограничениям.
</a:t>
            </a:r>
            <a:endParaRPr lang="en-US" sz="834" dirty="0"/>
          </a:p>
        </p:txBody>
      </p:sp>
      <p:sp>
        <p:nvSpPr>
          <p:cNvPr id="12" name="Text 2"/>
          <p:cNvSpPr txBox="1"/>
          <p:nvPr/>
        </p:nvSpPr>
        <p:spPr>
          <a:xfrm>
            <a:off x="6354979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разложение на множители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54979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учат видеть не только вычисление, но и структуру выражения. Если сразу замечать разложение на множители, можно быстрее сокращать, меньше ошибаться и аккуратно записывать ответ без лишних шагов.
</a:t>
            </a:r>
            <a:endParaRPr lang="en-US" sz="834" dirty="0"/>
          </a:p>
        </p:txBody>
      </p:sp>
      <p:sp>
        <p:nvSpPr>
          <p:cNvPr id="14" name="Text 4"/>
          <p:cNvSpPr txBox="1"/>
          <p:nvPr/>
        </p:nvSpPr>
        <p:spPr>
          <a:xfrm>
            <a:off x="3316792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проверка ОДЗ важна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16792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задаче особенно важно не забыть про значения, при которых знаменатель обращается в ноль. Даже если итоговый вид очень простой, область допустимых значений задаётся исходной записью, а не только сокращённым результатом.
</a:t>
            </a:r>
            <a:endParaRPr lang="en-US" sz="813" dirty="0"/>
          </a:p>
        </p:txBody>
      </p:sp>
      <p:sp>
        <p:nvSpPr>
          <p:cNvPr id="16" name="Text 6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Деление: полный пример до ответа 1
</a:t>
            </a:r>
            <a:endParaRPr lang="en-US" sz="2985" dirty="0"/>
          </a:p>
        </p:txBody>
      </p:sp>
      <p:sp>
        <p:nvSpPr>
          <p:cNvPr id="17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8606" y="795758"/>
            <a:ext cx="68151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рациональной дроби: основная формула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682575" y="2244600"/>
            <a:ext cx="19839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действует на всю дробь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575" y="2801809"/>
            <a:ext cx="1984050" cy="183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рациональной дроби в степень относится ко всей дроби целиком. Поэтому степень влияет и на числитель, и на знаменатель одновременно, а не только на одну часть записи.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81375" y="2244600"/>
            <a:ext cx="19842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ведут себя знаки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81377" y="2801809"/>
            <a:ext cx="1984050" cy="183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нужно проверять особенно внимательно. При чётной степени минус исчезает, а при нечётной сохраняется, поэтому полезно сначала определить степень, а потом записывать результат без спешки.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781975" y="2244600"/>
            <a:ext cx="19842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781976" y="2801809"/>
            <a:ext cx="1984050" cy="183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степень целая и неотрицательная, можно возвести отдельно числитель и знаменатель. Формула остаётся верной для любых допустимых значений, при которых знаменатель исходной дроби не равен нулю.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возводить дробь в степень
</a:t>
            </a:r>
            <a:endParaRPr lang="en-US" sz="251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возведении рациональной дроби в степень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857925"/>
            <a:ext cx="65922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дроби в квадрат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391981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3294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Применяем формулу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3300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применяем правило для степени дроби: квадрат относится и к числителю, и к знаменателю. Получаем (x−2)²/(x+1)², причём исходное ограничение остаётся неизменным: x не может равняться −1.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6188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Компактная запись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86199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нужно, ответ можно оставить в компактном виде. Такой записанный квадрат удобен для дальнейших преобразований, потому что не требует лишнего раскрытия скобок и сохраняет структуру выражения.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89081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раскрытием скобок
</a:t>
            </a:r>
            <a:endParaRPr lang="en-US" sz="1187" dirty="0"/>
          </a:p>
        </p:txBody>
      </p:sp>
      <p:sp>
        <p:nvSpPr>
          <p:cNvPr id="15" name="Text 7"/>
          <p:cNvSpPr txBox="1"/>
          <p:nvPr/>
        </p:nvSpPr>
        <p:spPr>
          <a:xfrm>
            <a:off x="6289075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можно раскрыть скобки и получить (x²−4x+4)/(x²+2x+1). Это помогает убедиться, что квадрат применён ко всей дроби без ошибок и без потери знаков.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49350"/>
            <a:ext cx="65745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сокращение, потом степень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69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5510" y="2248995"/>
            <a:ext cx="39033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сокращение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3893" y="2605034"/>
            <a:ext cx="39048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упростить исходную дробь, а уже потом возводить результат в третью степень. Так исчезает общий множитель x−3, и выражение становится значительно короче.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5510" y="3779246"/>
            <a:ext cx="39033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разложения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63893" y="4135285"/>
            <a:ext cx="39048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числителя на множители показывает скрытую структуру выражения. После сокращения остаётся только x+3, поэтому весь куб относится уже к одной скобке, а не к длинной дроби.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88220" y="3779246"/>
            <a:ext cx="39033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786603" y="4135285"/>
            <a:ext cx="39048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 главный принцип: не спешить со степенью, пока дробь можно сократить. Чем раньше убраны общие множители, тем проще итоговая запись и тем меньше риск ошибки.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2640" y="2705498"/>
            <a:ext cx="23607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степень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22650" y="3426800"/>
            <a:ext cx="24414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с чётной степенью минус исчезает, потому что отрицательное число умножается само на себя. Поэтому (−2x/3y)² даёт положительный результат с квадратами всех множителей.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334330" y="2705498"/>
            <a:ext cx="23607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 степень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34334" y="3426800"/>
            <a:ext cx="24414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степень нечётная, знак минус сохраняется. Это удобно проверять ещё до вычислений: знак итоговой дроби совпадает со знаком исходной записи, а модули степеней распределяются отдельно.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237224" y="2705498"/>
            <a:ext cx="23607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скобка отдельно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237225" y="3426800"/>
            <a:ext cx="24414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возведении многочлена в степень каждая скобка поднимается в ту же степень. Нельзя возводить в степень только первый член или только коэффициент, иначе ответ получится неверным.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степень рациональной дроби
</a:t>
            </a:r>
            <a:endParaRPr lang="en-US" sz="2700" dirty="0"/>
          </a:p>
        </p:txBody>
      </p:sp>
      <p:sp>
        <p:nvSpPr>
          <p:cNvPr id="13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369553"/>
            <a:ext cx="3776100" cy="1249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заметить, где чаще всего ошибаются при умножении, делении и возведении рациональных дробей.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вычислениями, а с нарушением последовательности действий: сначала преобразовать, затем сократить и только потом выполнять основную операцию.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работе с рациональными дробями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599" y="549350"/>
            <a:ext cx="65079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1: два упражнения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395369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5510" y="2248995"/>
            <a:ext cx="39033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 1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63893" y="2605034"/>
            <a:ext cx="39048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сначала разложить x²−16 и x²+4x на множители, затем сократить общие скобки. После этого останется короткое выражение, которое легко перемножить и проверить по области допустимых значений.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88220" y="3779246"/>
            <a:ext cx="39033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 2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86603" y="4135285"/>
            <a:ext cx="39048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задании важно сначала заменить деление умножением на обратную дробь. После разложения a²−1 на множители сразу станет видно, какие части можно сократить без лишних 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25" y="2775275"/>
            <a:ext cx="77439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Шпаргалка: три главные идеи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14925" y="4891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три шага: разложить на множители, сократить общие части и выполнить нужное действие. При делении меняем на умножение, при степени возводим числитель и знаменатель отдельно, не забывая проверять знаменатель.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2026-07-25T09:04:51Z</dcterms:created>
  <dcterms:modified xsi:type="dcterms:W3CDTF">2026-07-25T09:04:51Z</dcterms:modified>
</cp:coreProperties>
</file>