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 несколькими придаточными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разбирать длинные предложения без ошибок в знаках препинания.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сложные предложения в 5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точнее передавать причину, время, условие и цель, делают ответ связным и выразительным, а ещё готовят к более сложным текстам в учебе и чтении.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 с несколькими придаточными
</a:t>
            </a:r>
            <a:endParaRPr lang="en-US" sz="2854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сложное предложение, где к одной главной части относятся две или больше зависимых частей. Каждая из них уточняет сообщение и отвечает на свой вопрос.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могут зависеть не только от главной части, но и друг от друга. Поэтому при разборе важно видеть, какая часть от какой зависит.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 выражают союзы и союзные слова: что, когда, потому что, если, чтобы, который, где. Они помогают понять смысл и границы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подчинения в одном предложении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подчинения определяется связями между частями, а не числом союзов.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союз не всегда означает один тип подчинения; решающими являются вопросы и смысловые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строение предложения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сразу выделяет основу предложения. По ней легче понять, какая часть несёт главный смысл, а какая только уточняет или дополняет его.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придаточные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удобно отмечать рядом с главной частью, разделяя их запятыми. Цвета, скобки и стрелки помогают быстро увидеть границы и порядок частей.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структуры предложения по учебной теме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бывает в сложном предложении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придаточных, тем внимательнее нужно проверять вопросы и границы частей.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придаточных усложняет разбор: увеличивается количество связей и мест для запятых.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подчинение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однородном подчинении все придаточные относятся к одному слову или ко всей главной части. Обычно они отвечают на одинаковый вопрос и одинаково важны по смыслу.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сообщают сведения одного ряда: несколько причин, несколько условий или несколько уточнений. Это делает предложение насыщенным, но логически ровным.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придаточными чаще всего ставятся запятые. Если союз повторяется, это тоже помогает увидеть, что части равноправны.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подчинение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здесь зависят от разных слов главной части или по-разному раскрывают её смысл.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придаточное может обозначать время события, а другое — его причину, условие или цель.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такие придаточные не одинаковы: каждое отвечает за свою сторону сообщения.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часто встречается в рассказах и объяснениях, где нужно одновременно назвать несколько обстоятельств.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подчинения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сложноподчинённого предложения с несколькими придаточными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подчинение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находится основная часть предложения. Она задаёт общий смысл, от которого дальше будет разворачиваться цепочка зависимых частей.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придаточное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придаточное, которое поясняет главную часть. Именно от него можно задать новый вопрос к следующей части.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придаточное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идёт ещё одно придаточное, уже зависящее от первого. Так возникает последовательная связь, которую нужно увидеть при разборе.
</a:t>
            </a:r>
            <a:endParaRPr lang="en-US" sz="11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типовым учебным примерам, составлено для наглядности; данные не являются статистикой реального корпуса.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и союзные слова встречаются чаще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не только соединять части, но и подсказвает смысл придаточного: причину, время или дополнительное сообщение.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связки для сообщения факта, времени и причины; именно они особенно полезны в школьных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 предложениях с несколькими придаточными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 границу между главной и зависимой частями, а при нескольких придаточных — ещё и места их разделения друг с другом. Поэтому сначала находят основы и только потом ставят знаки.
</a:t>
            </a:r>
            <a:endParaRPr lang="en-US" sz="107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хотя бы одну запятую, смысл предложения становится неясным, особенно при длинной цепочке зависимых частей. Проверка по схеме помогает увидеть, где заканчивается одна мысль и начинается следующая.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при разборе сложноподчинённых предложений.
</a:t>
            </a:r>
            <a:endParaRPr lang="en-US" sz="66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трудности при разборе длинных сложных предложений.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правилом, а с трудностью удержать в памяти сразу смысл, вопросы и границы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грамматическую основу главной части и убедитесь, что именно она выражает основную мысль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выделите основы всех придаточных частей и задайте к ним вопросы, чтобы понять, от чего они зависят и что уточняют.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сложного предложения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 союзы и союзные слова: они подсказывают связь между частями и помогают определить смысл каждого придаточного.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расставьте запятые и назовите вид подчинения: однородное, параллельное или последовательное.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сравнение, составленное для учебной визуализации на основе правил русского языка.
</a:t>
            </a:r>
            <a:endParaRPr lang="en-US" sz="56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подчинения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связь между придаточными, тем внимательнее нужно следить за вопросами и порядком частей.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подчинение проще всего распознавать, а последовательное требует самого тщательного разбора цепочки зависимостей.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речи и учебных текстов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 предмету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по окружающему миру удобно сказать, когда произошло событие, почему оно случилось и чем закончилось. Такое предложение делает ответ точным и последовательным.
</a:t>
            </a:r>
            <a:endParaRPr lang="en-US" sz="122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3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часто нужно показать, что случилось сначала, а что потом. Придаточные с союзом когда помогают связать события и не потерять порядок рассказа.
</a:t>
            </a:r>
            <a:endParaRPr lang="en-US" sz="128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русскому языку и литературному чтению встречаются предложения, где важно объяснить, зачем герой что-то сделал. Для этого используют придаточные цели.
</a:t>
            </a:r>
            <a:endParaRPr lang="en-US" sz="132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работе сложноподчинённые предложения помогают соединять факты в один связный текст. Но каждую часть нужно строить аккуратно, чтобы не нарушить смысл.
</a:t>
            </a:r>
            <a:endParaRPr lang="en-US" sz="12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длинное предложение вслух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услышать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длинное предложение спокойно, делая короткие остановки в местах запятых. После каждой паузы становится ясно, где заканчивается одна часть и начинается следующая. Так сложная фраза превращается в понятную цепочку мыслей.
</a:t>
            </a:r>
            <a:endParaRPr lang="en-US" sz="907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ведёт за собой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 предложение выразительно, голос поднимается и опускается по смыслу, а не случайно. Слушатель легче замечает главную часть, затем придаточные и понимает, почему между ними стоят именно такие паузы.
</a:t>
            </a:r>
            <a:endParaRPr lang="en-US" sz="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изучения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в предложении главную часть и все придаточные, выделять их грамматические основы и задавать к каждой зависимой части точный вопрос.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однородное, параллельное и последовательное подчинение, опираясь не только на союзы, но и на смысловые связи между частями.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простую схему предложения, ставить запятые на нужных границах и объяснять, почему части связаны именно так.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предложения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помогает не потеряться в длинном предложении и проверить всё по шагам.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от смысла к вопросу, а затем к союзу и запятой, разбор становится точным и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правилам разбора сложноподчинённых предложений с несколькими придаточными.
</a:t>
            </a:r>
            <a:endParaRPr lang="en-US" sz="5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читать и строить такие предложения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 несколькими придаточными помогают выражать мысль точнее, если уметь находить основы, задавать вопросы и видеть связь между частями.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2026-05-22T14:35:05Z</dcterms:created>
  <dcterms:modified xsi:type="dcterms:W3CDTF">2026-05-22T14:35:05Z</dcterms:modified>
</cp:coreProperties>
</file>