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image" Target="../media/image-9-11.png"/><Relationship Id="rId12" Type="http://schemas.openxmlformats.org/officeDocument/2006/relationships/image" Target="../media/image-9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3006" y="-86600"/>
            <a:ext cx="4683737" cy="5282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29650" y="1650650"/>
            <a:ext cx="5344200" cy="190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5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Разжигание костра
</a:t>
            </a:r>
            <a:pPr algn="l" indent="0" marL="0">
              <a:lnSpc>
                <a:spcPct val="90000"/>
              </a:lnSpc>
              <a:buNone/>
            </a:pPr>
            <a:r>
              <a:rPr lang="en-US" sz="21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7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безопасности и порядок действий
</a:t>
            </a:r>
            <a:endParaRPr lang="en-US" sz="4500" dirty="0"/>
          </a:p>
        </p:txBody>
      </p:sp>
      <p:sp>
        <p:nvSpPr>
          <p:cNvPr id="7" name="Text 1"/>
          <p:cNvSpPr txBox="1"/>
          <p:nvPr/>
        </p:nvSpPr>
        <p:spPr>
          <a:xfrm>
            <a:off x="1108325" y="4290225"/>
            <a:ext cx="4400100" cy="46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4701" y="627950"/>
            <a:ext cx="3479599" cy="3999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4649725" y="1391425"/>
            <a:ext cx="4050900" cy="27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Огонь полезен, но требует контроля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Костёр согревает, помогает готовить еду и подаёт сигналы, но одна искра может стать причиной пожара. Поэтому важно знать, где разводить огонь, какие материалы использовать и как безопасно его тушить.
</a:t>
            </a:r>
            <a:endParaRPr lang="en-US" sz="2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можно разводить костёр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51642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Выбирайте только разрешённое место: готовое кострище, песок или голую землю без сухой травы, листьев, корней и низких веток. Площадка должна быть очищена заранее.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38400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 разводить огонь рядом с палаткой, кустами, деревьями и деревянными постройками. В этих местах пламя и искры могут быстро перекинуться на окружающие предметы.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641800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сильном ветре, в очень сухую погоду или в лесу с плотной сухой подстилкой костёр лучше не разводить. Эти условия резко повышают риск пожара.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0675" y="1920996"/>
            <a:ext cx="4007700" cy="190365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для костра и их назначение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645600" y="173642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удобно раскладывать по размеру: от самых лёгких к более крупным. Это помогает огню разгореться без дыма и лишних трудностей.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45600" y="294222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тоньше и суше материал, тем легче он загорается. Сначала нужен трут, затем растопка, а потом более крупное топливо.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45600" y="4598225"/>
            <a:ext cx="2758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 правилам безопасного разведения костра
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988498"/>
            <a:ext cx="9144000" cy="21520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45600" y="197125"/>
            <a:ext cx="7852800" cy="8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Трут, растопка и топливо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774100" y="1684625"/>
            <a:ext cx="27588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загорается первым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4889350" y="1684625"/>
            <a:ext cx="27588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поддерживает горение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774100" y="2158925"/>
            <a:ext cx="3395700" cy="9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Трут — это очень сухой и мелкий материал, который вспыхивает первым. Он нужен, чтобы маленькое пламя появилось без усилий и не погасло в самом начале.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889350" y="2158925"/>
            <a:ext cx="3395700" cy="9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Растопка и топливо нужны позже. Тонкие веточки принимают огонь от трута, а более крупные дрова удерживают жар и дают костру гореть долго.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400" y="1688830"/>
            <a:ext cx="8264400" cy="309438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450" y="197125"/>
            <a:ext cx="82644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разжигания костра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59450" y="1107800"/>
            <a:ext cx="82644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для устойчивого и безопасного огня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укладывают дрова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1477600" y="1861925"/>
            <a:ext cx="25008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Шалашик — это наклонная укладка, похожая на крышу домика. Она быстро даёт высокое пламя и удобна, когда нужно ускорить розжиг.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87975" y="1822188"/>
            <a:ext cx="2480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3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Колодец складывают из дров квадратом или прямоугольником. Между элементами оставляют промежутки, чтобы к огню свободно поступал воздух и он не задохнулся.
</a:t>
            </a:r>
            <a:endParaRPr lang="en-US" sz="1143" dirty="0"/>
          </a:p>
        </p:txBody>
      </p:sp>
      <p:sp>
        <p:nvSpPr>
          <p:cNvPr id="11" name="Text 4"/>
          <p:cNvSpPr txBox="1"/>
          <p:nvPr/>
        </p:nvSpPr>
        <p:spPr>
          <a:xfrm>
            <a:off x="3000275" y="3800575"/>
            <a:ext cx="25302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Пирамида строится так, что снизу кладут более крупные материалы, а сверху — более тонкие. Во всех вариантах важнее всего не плотность, а доступ воздуха.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0700" y="1230052"/>
            <a:ext cx="4007700" cy="283064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сырые дрова горят хуже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921300" y="1596275"/>
            <a:ext cx="2758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Сырые дрова чаще дымят, а не дают ровное пламя. Для их розжига требуется больше времени, растопки и терпения.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921300" y="2848700"/>
            <a:ext cx="2758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влажность, тем труднее разжечь дерево. Сухие материалы — лучший выбор для костра.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90700" y="4142575"/>
            <a:ext cx="4381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 теме «Разжигание костра», 2025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22688" y="1501579"/>
            <a:ext cx="220800" cy="25234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3463" y="1501579"/>
            <a:ext cx="220800" cy="25234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08638" y="1517350"/>
            <a:ext cx="220800" cy="220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794588" y="1501579"/>
            <a:ext cx="220800" cy="252343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580538" y="1517350"/>
            <a:ext cx="220800" cy="2208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1629025" y="349825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разжечь костёр
</a:t>
            </a:r>
            <a:endParaRPr lang="en-US" sz="2600" dirty="0"/>
          </a:p>
        </p:txBody>
      </p:sp>
      <p:sp>
        <p:nvSpPr>
          <p:cNvPr id="15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16" name="Text 2"/>
          <p:cNvSpPr txBox="1"/>
          <p:nvPr/>
        </p:nvSpPr>
        <p:spPr>
          <a:xfrm>
            <a:off x="2066125" y="2078175"/>
            <a:ext cx="15717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Зажигалка
</a:t>
            </a:r>
            <a:endParaRPr lang="en-US" sz="1200" dirty="0"/>
          </a:p>
        </p:txBody>
      </p:sp>
      <p:sp>
        <p:nvSpPr>
          <p:cNvPr id="17" name="Text 3"/>
          <p:cNvSpPr txBox="1"/>
          <p:nvPr/>
        </p:nvSpPr>
        <p:spPr>
          <a:xfrm>
            <a:off x="2066125" y="2571750"/>
            <a:ext cx="15717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Зажигалка помогает быстро поднести пламя к сухому труту. Её важно держать подальше от детей и использовать только под присмотром взрослых.
</a:t>
            </a:r>
            <a:endParaRPr lang="en-US" sz="1200" dirty="0"/>
          </a:p>
        </p:txBody>
      </p:sp>
      <p:sp>
        <p:nvSpPr>
          <p:cNvPr id="18" name="Text 4"/>
          <p:cNvSpPr txBox="1"/>
          <p:nvPr/>
        </p:nvSpPr>
        <p:spPr>
          <a:xfrm>
            <a:off x="286900" y="2078175"/>
            <a:ext cx="15717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Спички
</a:t>
            </a:r>
            <a:endParaRPr lang="en-US" sz="1200" dirty="0"/>
          </a:p>
        </p:txBody>
      </p:sp>
      <p:sp>
        <p:nvSpPr>
          <p:cNvPr id="19" name="Text 5"/>
          <p:cNvSpPr txBox="1"/>
          <p:nvPr/>
        </p:nvSpPr>
        <p:spPr>
          <a:xfrm>
            <a:off x="286900" y="2571750"/>
            <a:ext cx="15717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Спички удобны для точного поджигания трута. Их нужно хранить в сухой упаковке, чтобы они не отсырели и не подвели в нужный момент.
</a:t>
            </a:r>
            <a:endParaRPr lang="en-US" sz="1200" dirty="0"/>
          </a:p>
        </p:txBody>
      </p:sp>
      <p:sp>
        <p:nvSpPr>
          <p:cNvPr id="20" name="Text 6"/>
          <p:cNvSpPr txBox="1"/>
          <p:nvPr/>
        </p:nvSpPr>
        <p:spPr>
          <a:xfrm>
            <a:off x="3852075" y="2078175"/>
            <a:ext cx="15717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Сухой трут
</a:t>
            </a:r>
            <a:endParaRPr lang="en-US" sz="1200" dirty="0"/>
          </a:p>
        </p:txBody>
      </p:sp>
      <p:sp>
        <p:nvSpPr>
          <p:cNvPr id="21" name="Text 7"/>
          <p:cNvSpPr txBox="1"/>
          <p:nvPr/>
        </p:nvSpPr>
        <p:spPr>
          <a:xfrm>
            <a:off x="3852075" y="2571750"/>
            <a:ext cx="15717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Береста, сухая трава и бумага без покрытия загораются быстрее всего. Именно они помогают получить первый огонь без лишнего дыма.
</a:t>
            </a:r>
            <a:endParaRPr lang="en-US" sz="1200" dirty="0"/>
          </a:p>
        </p:txBody>
      </p:sp>
      <p:sp>
        <p:nvSpPr>
          <p:cNvPr id="22" name="Text 8"/>
          <p:cNvSpPr txBox="1"/>
          <p:nvPr/>
        </p:nvSpPr>
        <p:spPr>
          <a:xfrm>
            <a:off x="5638025" y="2078175"/>
            <a:ext cx="15717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Тонкие веточки
</a:t>
            </a:r>
            <a:endParaRPr lang="en-US" sz="1200" dirty="0"/>
          </a:p>
        </p:txBody>
      </p:sp>
      <p:sp>
        <p:nvSpPr>
          <p:cNvPr id="23" name="Text 9"/>
          <p:cNvSpPr txBox="1"/>
          <p:nvPr/>
        </p:nvSpPr>
        <p:spPr>
          <a:xfrm>
            <a:off x="5638025" y="2571750"/>
            <a:ext cx="15717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Щепки, лучины и мелкие ветки принимают огонь от трута и делают пламя устойчивее. Без них костёр быстро ослабевает.
</a:t>
            </a:r>
            <a:endParaRPr lang="en-US" sz="1200" dirty="0"/>
          </a:p>
        </p:txBody>
      </p:sp>
      <p:sp>
        <p:nvSpPr>
          <p:cNvPr id="24" name="Text 10"/>
          <p:cNvSpPr txBox="1"/>
          <p:nvPr/>
        </p:nvSpPr>
        <p:spPr>
          <a:xfrm>
            <a:off x="7423975" y="2078175"/>
            <a:ext cx="15717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Опасные жидкости
</a:t>
            </a:r>
            <a:endParaRPr lang="en-US" sz="1200" dirty="0"/>
          </a:p>
        </p:txBody>
      </p:sp>
      <p:sp>
        <p:nvSpPr>
          <p:cNvPr id="25" name="Text 11"/>
          <p:cNvSpPr txBox="1"/>
          <p:nvPr/>
        </p:nvSpPr>
        <p:spPr>
          <a:xfrm>
            <a:off x="7423975" y="2571750"/>
            <a:ext cx="15717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Бензин, спирт и аэрозоли использовать нельзя. Они дают резкую вспышку, могут обжечь и вызвать слишком сильное возгорание.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и её влияние на огонь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1591675" y="1876875"/>
            <a:ext cx="1654200" cy="242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 делает пламя неустойчивым и может унести искры на сухую траву. Поэтому в ветреную погоду костёр особенно опасен и требует повышенного внимания.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744913" y="1876875"/>
            <a:ext cx="1654200" cy="242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дождя нужны только сухие материалы: влажные ветки плохо загораются, дымят и долго не дают устойчивого жара. Лучше заранее подготовить сухой трут и тонкие веточки.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865363" y="1876875"/>
            <a:ext cx="1654200" cy="242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слишком сухую погоду огонь распространяется быстрее обычного. Если воздух и вокруг кострища сухие, костёр легче выходит из-под контроля, поэтому его разводят с особой осторожностью.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13875" y="1498325"/>
            <a:ext cx="267600" cy="267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14325" y="1498325"/>
            <a:ext cx="267600" cy="267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99475" y="1525085"/>
            <a:ext cx="267600" cy="21408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69619" y="1484375"/>
            <a:ext cx="258563" cy="295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выглядит правильно горящий костёр
</a:t>
            </a:r>
            <a:endParaRPr lang="en-US" sz="2600" dirty="0"/>
          </a:p>
        </p:txBody>
      </p:sp>
      <p:sp>
        <p:nvSpPr>
          <p:cNvPr id="12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13" name="Text 2"/>
          <p:cNvSpPr txBox="1"/>
          <p:nvPr/>
        </p:nvSpPr>
        <p:spPr>
          <a:xfrm>
            <a:off x="7057450" y="2161050"/>
            <a:ext cx="18069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Огонь не требует постоянного поджигания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Хороший костёр не приходится всё время раздувать или снова зажигать. Он горит сам, пока есть сухое топливо и свободный доступ воздуха.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4757900" y="2161050"/>
            <a:ext cx="18069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Жар усиливается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 постепенно переходит от мелких сухих кусочков к более крупным веточкам. Костёр начинает не только светить, но и хорошо согревать.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2543050" y="2161050"/>
            <a:ext cx="18069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дыма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сухие материалы начинают хорошо гореть, дыма становится заметно меньше. Это значит, что огонь получает достаточно воздуха и уже работает правильно.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308675" y="2161050"/>
            <a:ext cx="18069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Устойчивое пламя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Пламя держится уверенно и не исчезает сразу после поджигания. Оно переходит с трута на растопку и постепенно становится ровнее и выше.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0700" y="1230052"/>
            <a:ext cx="4007700" cy="283064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материалы безопаснее и какие опаснее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921300" y="1596275"/>
            <a:ext cx="2758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костра важны не только горючесть, но и предсказуемость поведения материала при розжиге и горении.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921300" y="2848700"/>
            <a:ext cx="2758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Самыми удобными для разжигания оказываются сухие лёгкие материалы. Влажные и смолистые варианты повышают дымность, искры и риск неправильного горения.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90700" y="4142575"/>
            <a:ext cx="4381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оценка по учебному материалу презентации, 2025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розжиге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20987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плотная укладка дров мешает воздуху проходить между ветками. Из-за этого пламя становится слабым, а костёр больше дымит, чем горит.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422463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Ошибка начинается, когда пытаются сразу поджечь крупные поленья. Без трута и растопки огню трудно перейти от маленького пламени к устойчивому горению.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63507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Мокрые ветки дают много дыма и почти не поддерживают жар. Вместо быстрого розжига получается тление, которое быстро утомляет и не помогает разжечь костёр.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84767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большое количество топлива в самом начале перегружает маленькое пламя. Пока огонь ещё слабый, нужны только тонкие сухие материалы и постепенное добавление дров.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1725" y="368350"/>
            <a:ext cx="3706800" cy="82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удерживать костёр под контролем
</a:t>
            </a:r>
            <a:endParaRPr lang="en-US" sz="1900" dirty="0"/>
          </a:p>
        </p:txBody>
      </p:sp>
      <p:sp>
        <p:nvSpPr>
          <p:cNvPr id="9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740675" y="1813675"/>
            <a:ext cx="3235500" cy="8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Рядом готовят средства тушения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Поблизости держат воду, песок или землю. Если огонь начнёт вести себя опасно, его можно быстро остановить без лишней задержки.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740675" y="3591625"/>
            <a:ext cx="3235500" cy="8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Всё легко горящее убирают подальше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Сухая трава, бумага и другие предметы должны находиться на расстоянии от кострища. Так огонь не перекинется на лишние материалы.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151150" y="924700"/>
            <a:ext cx="3235500" cy="8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Огонь не оставляют без присмотра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взрослый или ответственный человек следит за костром постоянно. Это помогает сразу заметить дым, искры или слишком сильное пламя.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151150" y="2702650"/>
            <a:ext cx="3235500" cy="8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Дрова добавляют постепенно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ветки подбрасывают понемногу, чтобы костёр не потерял устойчивость. Сразу много топлива добавлять нельзя, особенно при ветре.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0700" y="1863761"/>
            <a:ext cx="4007700" cy="2210129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45600" y="251450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делать, если костёр ведёт себя неправильно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645600" y="181837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внешнему виду костра можно быстро понять причину проблемы и выбрать безопасное действие.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645600" y="3067875"/>
            <a:ext cx="3077700" cy="9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Дым, искры и слабое пламя — это сигналы, по которым можно вовремя скорректировать укладку, материалы или размер огня.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45600" y="4201350"/>
            <a:ext cx="2758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презентации, 2025
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89800" y="1366390"/>
            <a:ext cx="4010100" cy="327387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детей у костра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719575" y="1836550"/>
            <a:ext cx="19974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должны находиться на безопасном расстоянии от огня и не бегать вокруг кострища. Рядом обязательно нужен взрослый, который следит за пламенем и напоминает правила поведения.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499888" y="1836550"/>
            <a:ext cx="19974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бросать в костёр палки, пластик, бумагу и другие предметы. Для безопасного отдыха вокруг огня должен быть свободный круг, а поблизости — вода или песок на случай опасности.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400" y="1688830"/>
            <a:ext cx="8264400" cy="309438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450" y="197125"/>
            <a:ext cx="82644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тушения костра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59450" y="1107800"/>
            <a:ext cx="82644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основан на правилах безопасного обращения с огнём в походе и на природе.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понять, что костёр потушен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51642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кострище не должно оставаться красных угольков, горячей золы и видимого дыма. Если огонь ещё подаёт признаки жизни, тушение нужно продолжить сразу.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38400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вокруг костра должна быть холодной на ощупь. Тёплая поверхность показывает, что внутри ещё сохраняется жар и место нельзя считать безопасным.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641800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из золы идёт пар или чувствуется запах дыма, значит, внутри осталось тепло. В таком случае угли перемешивают и снова проливают водой или засыпают песком.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соблюдать правила обращения с огнём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1477600" y="1861925"/>
            <a:ext cx="25008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7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Костёр полезен в походе, но при нарушении правил он может превратиться в источник лесного пожара. Огонь быстро разгорается по сухой траве и трудно останавливается.
</a:t>
            </a:r>
            <a:endParaRPr lang="en-US" sz="1077" dirty="0"/>
          </a:p>
        </p:txBody>
      </p:sp>
      <p:sp>
        <p:nvSpPr>
          <p:cNvPr id="10" name="Text 3"/>
          <p:cNvSpPr txBox="1"/>
          <p:nvPr/>
        </p:nvSpPr>
        <p:spPr>
          <a:xfrm>
            <a:off x="5087975" y="1822188"/>
            <a:ext cx="2480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Пламя опасно не только для природы, но и для людей и животных. Оно повреждает растения, загрязняет место отдыха и может привести к ожогам и травмам.
</a:t>
            </a:r>
            <a:endParaRPr lang="en-US" sz="1130" dirty="0"/>
          </a:p>
        </p:txBody>
      </p:sp>
      <p:sp>
        <p:nvSpPr>
          <p:cNvPr id="11" name="Text 4"/>
          <p:cNvSpPr txBox="1"/>
          <p:nvPr/>
        </p:nvSpPr>
        <p:spPr>
          <a:xfrm>
            <a:off x="3000275" y="3800575"/>
            <a:ext cx="25302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Ответственное обращение с огнём начинается с подготовки места, продолжается постоянным контролем и заканчивается полным тушением. Именно так школьники учатся безопасному поведению на природе.
</a:t>
            </a:r>
            <a:endParaRPr lang="en-US" sz="107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0638" y="2505275"/>
            <a:ext cx="3842700" cy="130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Безопасный костёр начинается с правильного места, сухих материалов и последовательного розжига. Если огонь контролировать и тщательно тушить, поход останется приятным и не станет опасным.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399025" y="1311600"/>
            <a:ext cx="4023600" cy="11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Костёр: тепло, польза и ответственность
</a:t>
            </a:r>
            <a:endParaRPr lang="en-US" sz="2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2026-05-20T22:19:38Z</dcterms:created>
  <dcterms:modified xsi:type="dcterms:W3CDTF">2026-05-20T22:19:38Z</dcterms:modified>
</cp:coreProperties>
</file>