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image" Target="../media/image-9-8.jpe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«Кукушка» — ненецкая сказка о маме, доброте и благодарности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любви к маме, заботе и цене неблагодарности.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Ненецкая сказка и её мудрый смысл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Ненецкие сказки рождались на Севере и передавались из уст в уста. В них суровая природа, сильные чувства и понятный жизненный урок, который легко понять даже младшим школьникам.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происходит действие сказки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связано с северной тундрой — местом, где долго стоят холод, ветер и короткий светлый день.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здесь кажется строгой и молчаливой, поэтому история звучит особенно серьёзно и трогательно.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фон помогает лучше почувствовать одиночество героини и делает сказку очень запоминающейся.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есть в сказке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610463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истории — мама, которая каждый день заботится о семье, работает и терпеливо переносит обиды.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73313" y="2734800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дети сначала не замечают, сколько сил и любви мама отдаёт им, и отвечают ей невниманием.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73313" y="3859125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их холодное отношение становится причиной беды и заставляет по-новому посмотреть на семью.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начинается история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316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самого начала видно, что мама старается ради детей: кормит, бережёт и делает всё, чтобы им было хорошо.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175" y="1531663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ведут себя лениво и грубо, будто забывают, кто рядом с ними каждый день и кому они обязаны заботой.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543025" y="15273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этого в семье исчезают добрые слова, а вместе с ними — уважение и тепло.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кукушки в сказке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Кукушка в этой истории — не просто птица, а знак материнской боли, одиночества и большой обиды. Её появление напоминает: сердце мамы тоже может страдать.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мама превращается в кукушку, её голос в лесу звучит как печальный призыв помнить о близких. Этот образ надолго остаётся в памяти.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поступки детей важны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не помогают маме и не ценят её труд, хотя она отдаёт им всё самое лучшее и важное.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равнодушие и грубость показывают неблагодарность — неприятное качество, из-за которого легко ранить самого дорогого человека.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мудрость проста: если не беречь заботу, можно потерять то, что уже не вернуть.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плохое поведение не остаётся без последствий: оно приводит к потере тепла и семейной радости.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разворачивается грустная история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48287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заботится о детях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работает, старается и терпеливо делает всё для семьи, надеясь на любовь и помощь в ответ.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4065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обижают её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ведут себя невнимательно, не слушают маму и отвечают ей грубо, будто не замечают её усталости.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9842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уходит и становится кукушкой
</a:t>
            </a:r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сильной боли она покидает дом, а её печальный голос в лесу остаётся напоминанием о благодарности и любви.
</a:t>
            </a:r>
            <a:endParaRPr lang="en-US" sz="87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Образы, которые создают настроение сказки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Тундра, где слышно даже молчание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тундра в сказке кажется широкой и пустой, как будто ей не хватает человеческого тепла. Холодный воздух, ветер и долгий зимний покой делают историю особенно строгой и серьёзной. Такой пейзаж помогает почувствовать одиночество героини.
</a:t>
            </a:r>
            <a:endParaRPr lang="en-US" sz="1082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Ветер, который будто говорит вместо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в этой сказке звучит не просто как часть природы. Он усиливает тревогу и напоминает о том, как легко в семье потерять нежность, если не говорить добрые слова. От этого история становится ещё более трогательной.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Птичий крик, который невозможно забыть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кукушки в лесу звучит как печальное напоминание о маминой боли. Он словно зовёт остановиться, задуматься и не обижать тех, кто заботится о нас каждый день. Этот образ остаётся в памяти надолго.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сказки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Родителей нужно любить не на словах, а в поступках: помогать им, слушать их и замечать их труд каждый день.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учит благодарности и доброте, потому что даже маленькая грубость может очень сильно ранить близкого человека.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напоминает: семья становится крепкой тогда, когда в ней есть уважение, забота и тёплые слова.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939" y="1346859"/>
            <a:ext cx="511500" cy="40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0739" y="2179071"/>
            <a:ext cx="495900" cy="49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0739" y="3054634"/>
            <a:ext cx="495900" cy="495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0739" y="3932084"/>
            <a:ext cx="495900" cy="495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эта сказка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1178175" y="1303500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Помогать близким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напоминает, что забота о маме и других родных — не обязанность «на потом», а ежедневное дело. Маленькая помощь тоже делает семью крепче и теплее.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1178175" y="2179063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добрым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Грубые слова ранят сильнее, чем кажется. История показывает, что доброта нужна дома так же, как в школе и на улице: она поддерживает и успокаивает.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1178175" y="305462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Уметь слушать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не слышат просьбы взрослых, возникают ссоры и обиды. Сказка учит внимательно относиться к словам старших и замечать, что им нужна поддержка.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1178175" y="393207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Сочувствовать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Важный урок сказки — понимать чужую боль. Если человек устал или огорчён, ему особенно нужны ласка, участие и простое доброе слово.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народной сказки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610463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«Кукушка» относится к устному народному творчеству: у неё нет одного автора. Такие истории веками передавали в семьях, запоминая главное — образ, действие и нравственный смысл.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73313" y="2734800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народной сказки важны простота и выразительность. В ней немного персонажей, понятный сюжет и сильная эмоция, поэтому ребёнок легко следит за событиями и переживает их.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73313" y="3859125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всегда слышен вывод. Здесь он связан с уважением к матери и благодарностью за её труд, а потому сказка звучит как жизненный урок, а не просто рассказ.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4941" y="1353189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сказки с жизнью северных людей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67050" y="1665462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 Севере требует стойкости: холод, ветер и долгая зима делают помощь внутри семьи особенно важной. Поэтому забота о близких здесь воспринимается как настоящая опора.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67050" y="3481350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такой среде особенно заметно, как много значит труд каждого человека. Сказка показывает: если в доме нет уважения и взаимной поддержки, семье становится очень трудно.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сказки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73325" y="1523375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 сказке простые и понятные, поэтому текст легко читать даже младшим школьникам. Но за этой простотой скрывается сильное чувство — жалость, тревога и любовь.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73325" y="2387038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природы короткое, но очень выразительное. Несколько точных слов сразу создают образ холодной тундры, где всё сурово и тихо, как в печальный момент сказки.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73325" y="3250713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ясные действия помогают быстро запомнить сюжет. Ребёнок не путается в событиях и лучше понимает, почему поступки героев приводят к беде.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73325" y="4114387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сказки не украшает историю лишними словами. Он говорит прямо и честно, поэтому эмоциональный смысл становится ещё сильнее и остаётся в памяти надолго.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яркий образ меняет всё: мама становится кукушкой, и этот момент надолго остаётся в памяти ребёнка вместе с грустным, но понятным уроком.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01450" y="1560038"/>
            <a:ext cx="33696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5300" dirty="0"/>
          </a:p>
        </p:txBody>
      </p:sp>
      <p:sp>
        <p:nvSpPr>
          <p:cNvPr id="7" name="Text 3"/>
          <p:cNvSpPr txBox="1"/>
          <p:nvPr/>
        </p:nvSpPr>
        <p:spPr>
          <a:xfrm>
            <a:off x="701449" y="2708663"/>
            <a:ext cx="33696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превращение делает историю особенно сильной и легко узнаваемой.
</a:t>
            </a:r>
            <a:endParaRPr lang="en-US" sz="1383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ненецкой сказки «Кукушка»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сказки о доброте и благодарности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1525" y="166095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напоминают такие истории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сказках звучит мысль: нельзя забывать тех, кто о тебе заботится. Если отвечать на добро равнодушием, можно причинить сильную боль.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1525" y="347683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урок важен детям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детей этот вывод очень понятен. Он помогает заметить труд мамы, бабушки и других близких, а ещё учит благодарить не только словами, но и делом.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сказки по порядку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ненецкой сказке показывает, как неблагодарность приводит к печальному финалу.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620" y="1266498"/>
            <a:ext cx="1264613" cy="112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91643" y="1266498"/>
            <a:ext cx="1124100" cy="112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87898" y="1266498"/>
            <a:ext cx="1405125" cy="1124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24665" y="1266498"/>
            <a:ext cx="1405125" cy="1124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можно подумать после чтения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337626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дома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сказки легко увидеть, сколько дел делает мама каждый день. Даже простая помощь — убрать игрушки или накрыть на стол — уже показывает заботу и уважение.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74393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Грубость в семье ранит не меньше, чем усталость. История подсказывает: ласковое слово может поддержать близкого человека и сделать обычный день светлее.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811160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старшим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помогает понять, что взрослые не просто требуют послушания. Они много трудятся, поэтому заслуживают внимания, благодарности и спокойного отношения без споров.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7047927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Сочувствие в семье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кто-то устал или обижен, важно не отмахиваться. Сочувствие помогает вовремя заметить беду и не довести ситуацию до горьких последствий.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сказка остаётся важной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913775" y="2038750"/>
            <a:ext cx="2127000" cy="16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её рассказывали устно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Сказку передавали из поколения в поколение. Так она сохранила простую форму, яркий образ и понятный нравственный смысл.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501438" y="2038750"/>
            <a:ext cx="2127000" cy="16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её стали читать в школе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вошла в уроки литературного чтения. Ученики легко понимают её сюжет и сразу видят, почему нужно беречь маму.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089094" y="2038750"/>
            <a:ext cx="2127000" cy="16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её смысл по-прежнему нужен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Любовь, благодарность и уважение не устаревают. Поэтому сказка остаётся понятной детям и помогает им лучше относиться к близким.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сказка о любви, которую нужно беречь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«Кукушка» просто и сильно напоминает: забота о маме не должна заканчиваться словами. Семья становится крепче там, где есть благодарность, внимание и добро каждый день.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2026-05-24T08:00:16Z</dcterms:created>
  <dcterms:modified xsi:type="dcterms:W3CDTF">2026-05-24T08:00:16Z</dcterms:modified>
</cp:coreProperties>
</file>