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have to do it? — обязанности, правила и выбор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нужно, можно или нельзя делать?
</a:t>
            </a:r>
            <a:endParaRPr lang="en-US" sz="265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пятом классе часто говорят о школе, домашних делах и расписании. Конструкции have to и must помогают понимать правила, задавать вопросы и отвечать коротко и точно в обычных ситуациях урока и дома.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5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80" y="2013314"/>
            <a:ext cx="228941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 — 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показывает необходимость из-за правил, расписания или обстоятельств. Обычно она связана с повседневными делами: уроками, домашним заданием, формой, поездкой на кружок или просьбой взрослых.
</a:t>
            </a:r>
            <a:endParaRPr lang="en-US" sz="1150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 — строгое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используют, когда правило очень важное или звучит как жёсткое требование. Так говорят о школьной дисциплине, безопасности и запретах, которые нельзя нарушать даже в обычной ситуации.
</a:t>
            </a:r>
            <a:endParaRPr lang="en-US" sz="1198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have to — не обязательно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показывает, что действие возможно, но выполнять его не нужно. Она не означает запрет: просто выбор остаётся за человеком, если правило этого не требует.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темы: have to, must, don’t have to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6705" y="1647327"/>
            <a:ext cx="3739883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разницу между похожими, но не одинаковыми конструкциями.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различие: don’t have to = нет необходимости, mustn’t = запрет.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модальных конструкций в английском языке, 5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значений: обязанность, отсутствие необходимости и запрет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на уроке английского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must be quiet in the classroom. Это правило помогает всем слышать учителя, сосредоточиться на задании и не мешать одноклассникам работать спокойно.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Поднимать руку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must put up our hands before speaking. Так урок становится организованным: учитель понимает, кто хочет ответить, а дети не перебивают друг друга.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 телефон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mustn’t use a mobile phone during the lesson. Это правило связано не только с дисциплиной, но и с вниманием, чтобы ничто не отвлекало от работы.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коридоре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mustn’t run in the corridor. На перемене важно двигаться спокойно, чтобы не столкнуться с другими учениками и не создать опасную ситуацию.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конструкцию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по смыслу фразы: правило, обязанность, отсутствие необходимости или запрет.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with the dishes, take out the rubbish, set the table — все эти действия легко описываются через have to, когда речь идёт о семейных обязанностях.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распорядком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помогают говорить о привычках, домашних правилах и планировании дня. Они звучат просто и естественно в разговорах школьников.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комнату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to tidy my room on Saturday. Такая фраза показывает обычную домашнюю обязанность, связанную с конкретным временем, а не с разовым пожеланием.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уроки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to do my homework after school. После have to всегда стоит смысловой глагол в начальной форме, поэтому do, not does or doing.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sister has to feed the cat. Для третьего лица единственного числа используется has to, а не have to, что важно помнить в коротких ответах.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и повседневные обязанности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узнавать знакомые ситуации, в которых появляются have to и must, а не только запоминать правила.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пятиклассника встречаются школа и домашняя работа; личный выбор показывает, что не всё является обязанностью.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ситуаций для 5 класса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обязанности чаще встречаются в жизни пятиклассника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делать не обязательно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необходимости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have to показывает, что действие не является обязательным. Если правило не требует этого, можно не делать задание, не приносить вещь или выбрать другой вариант.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для he, she, it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третьего лица единственного числа используется doesn’t have to: He doesn’t have to walk to school. Эта форма особенно полезна в коротких рассказах о семье и друзьях.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don’t have to wear a uniform on Friday. We don’t have to bring paints today. Такие фразы часто встречаются в объявлении учителя или в расписании.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не 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объявлении сказано: You don’t have to bring a coat today. Это значит, что тёплая одежда не нужна именно сейчас, потому что погода мягкая. Ребёнок может принести её по желанию, но обязанности нет.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делать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плакате у дороги написано: You mustn’t run across the road. Здесь речь не о выборе, а о запрете. Нарушать такое правило опасно, поэтому mustn’t сразу показывает, что действие недопустимо.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don’t have to и mustn’t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2370" y="2755985"/>
            <a:ext cx="305926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«Do you have to do it?»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для школьной темы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конструкции темы звучат в коротких школьных предложениях и как они переводятся на русский язык.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видны три главных смысла: обязанность, отсутствие необходимости и запрет.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что в речи пятиклассника чаще всего встречается обычная обязанность, а не только строгие правила.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показывает: have to связано с повседневными делами, must — с правилами, а don’t have to — с выбором без обязательства.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материалу урока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обязанность, обычная обязанность и отсутствие необходимости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729" y="2034466"/>
            <a:ext cx="454410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5407" y="2074623"/>
            <a:ext cx="467619" cy="3740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4293" y="2034466"/>
            <a:ext cx="454410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правиле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I have to wear a uniform? Такой вопрос помогает заранее понять, нужно ли выполнять действие, прежде чем начинать работу или собираться в школу.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we have to write this in our notebooks? Эта модель удобна на уроке, когда нужно проверить инструкцию и избежать ошибки в домашнем задании.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обычно очень короткие: Yes, you do. No, you don’t. Yes, he does. No, he doesn’t. Они звучат естественно и экономят время в диалоге.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 о необходимости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правило в задании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чтения школьной инструкции: от текста к уточняющему вопросу.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to wake up early and go to school by eight. Такие фразы помогают рассказывать о режиме дня и показывают, что обязанность связана со временем и расписанием.
</a:t>
            </a:r>
            <a:endParaRPr lang="en-US" sz="1050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есть обязанности: finish homework, tidy the room, help with chores. Конструкция have to делает рассказ о семье простым и очень понятным для собеседника.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friend has to go to music school on Tuesday. Здесь have to описывает не правило, а регулярное дело, которое нужно успеть в определённый день.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сроки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to finish our project by Friday. Эта модель особенно полезна, когда нужно говорить о дедлайнах, подготовке к уроку и совместной работе в классе.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Everyday English: школа, дом и кружки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особенно полезна в ситуациях, где нужно быстро объяснить правило, обязанность или срок выполнения задания.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школьная среда: именно там чаще всего звучат инструкции и напоминания об обязательных действиях.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материалу урока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речи чаще всего встречается have to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 после must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must частица to не нужна. Правильно: must go, must listen, must be. Ошибка must to go часто появляется по аналогии с have to.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значении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have to значит «не нужно», а mustn’t — «нельзя». Это разные идеи, поэтому важно смотреть не на форму, а на смысл правила.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в 3-м лице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лице нужен does not have to: he doesn’t have to, she doesn’t have to. Форма he don’t have to считается ошибочной.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окончание -s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have to используется начальная форма смыслового глагола: she has to play, not plays. Окончание -s ставится только у has.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понимать инструкции, читать задания и строить собственные фразы о правилах и обязанностях.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покрывают главные ситуации темы: правила, школьную форму, разрешение и выбор без обязательства.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урока «Do you have to do it?»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урока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Начни с шаблона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короткую модель: I have to… I don’t have to… We must… We mustn’t… Она сразу задаёт нужный смысл и помогает не теряться в ответе.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Добавь действие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шаблона поставь глагол в начальной форме: do homework, be on time, wear a uniform, run in the classroom. Так предложение звучит грамотно и понятно.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Скажи фразу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ответ может звучать так: I have to do my homework after school. Такие короткие реплики удобны в диалоге с учителем и одноклассниками.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для устного ответа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 три главные идеи: обязанность, отсутствие необходимости и запрет. Если различать have to, must и don’t have to, легче понимать правила, отвечать на вопросы и говорить о школьной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2026-05-29T12:26:46Z</dcterms:created>
  <dcterms:modified xsi:type="dcterms:W3CDTF">2026-05-29T12:26:46Z</dcterms:modified>
</cp:coreProperties>
</file>