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древних цивилизаций, колоний, независимости и яркого культурного смешения.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Латинской Америки: история, особенности и место в мире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296" y="1017350"/>
            <a:ext cx="3196609" cy="314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регион, разные страны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Латинскую Америку объединяют романские языки, общее колониальное прошлое и тесное смешение европейских, индейских и африканских традиций. Здесь живут сотни миллионов людей, а крупнейшие страны региона — Бразилия и Мексика.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Мексики и в Центральной Америке майя создавали города-государства, развивали письменность, математику и точный календарь.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Ацтеки построили Теночтитлан на островах озера и создали мощное государство в центре современной Мексики.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инков раскинулась вдоль Анд, соединяя территории дорогами, террасными полями и сильной властью правителя.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Америки до прихода европейцев
</a:t>
            </a:r>
            <a:endParaRPr lang="en-US" sz="23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Латинской Америки
</a:t>
            </a:r>
            <a:endParaRPr lang="en-US" sz="2921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по-разному устроены крупнейшие государства региона.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выделяется масштабами, Мексика — численностью населения, а страны Анд заметны природным и историческим разнообразием.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национальная статистика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525" y="13748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экваториальные леса Амазонии — один из крупнейших лесных массивов Земли. Здесь жарко и очень влажно, поэтому природа особенно богата видами растений и животных.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59525" y="209202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вдоль западной части материка и считаются самой длинной горной системой мира. Высота влияет на климат, транспорт и жизнь людей в горных районах.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59525" y="2809199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Атакама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Атакама известна крайне сухим климатом и редкими осадками. В таких условиях поселения появляются только там, где есть вода и удобные пути сообщения.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59525" y="352637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на юге континента сочетает степи, сильные ветры и ледники. Здесь население редкое, а хозяйственная деятельность приспосабливается к суровой природе.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59525" y="42435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лесов, гор, пустынь и ледников делает регион очень разнообразным. Именно природа во многом определяет расселение, сельское хозяйство и транспортные маршруты.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5" name="Text 6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от Амазонии до Патагонии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региона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особенно высока в странах с крупными городами и удобным выходом к морю.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 Мексика заметно опережают остальные страны, поэтому население региона распределено очень неравномерно.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ООН, 2024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культурное смешение в странах региона
</a:t>
            </a:r>
            <a:endParaRPr lang="en-US" sz="2238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и португальский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региона говорят по-испански, а в Бразилии государственный язык — португальский. Эти языки пришли в Америку вместе с колонизаторами и закрепились в государстве и школе.
</a:t>
            </a:r>
            <a:endParaRPr lang="en-US" sz="107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коренных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сохраняются кечуа, аймара, гуарани, майя и науатль. Они напоминают о древних цивилизациях и продолжают звучать в семьях, общинах и местных традициях.
</a:t>
            </a:r>
            <a:endParaRPr lang="en-US" sz="1157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региона сформировалась из индейских, европейских и африканских влияний. Это заметно в музыке, танцах, кухне, одежде и праздничных обрядах, которые часто сочетают разные традиции.
</a:t>
            </a:r>
            <a:endParaRPr lang="en-US" sz="1151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можно увидеть колониальные здания рядом с местными символами и храмами. Праздники и фестивали показывают, как разные народы региона создали общую, но очень разнообразную культуру.
</a:t>
            </a:r>
            <a:endParaRPr lang="en-US" sz="10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возникли современные государства Латинской Америки
</a:t>
            </a:r>
            <a:endParaRPr lang="en-US" sz="2186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древних цивилизаций к колониям, независимым республикам и современным государствам.
</a:t>
            </a:r>
            <a:endParaRPr lang="en-US" sz="12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Освободительные движения и герои независимости
</a:t>
            </a:r>
            <a:endParaRPr lang="en-US" sz="2452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XIX века борьба за свободу усилилась под влиянием идей Просвещения и потрясений в Европе. Колонии начали требовать собственный путь развития и больше политических прав.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Мексиканское восстание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Мексике начало движения за независимость связано с Мигелем Идальго и Хосе Марией Морелосом. К 1820-м годам большинство испанских колоний стали самостоятельными государствами.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Хосе де Сан-Мартин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Сан-Мартин возглавил борьбу за независимость на юге континента. Он сыграл важную роль в освобождении Аргентины, Чили и Перу, действуя через походы и союзы.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Боливар стал одним из главных лидеров освобождения северной части Южной Америки. Его имя связано с Венесуэлой, Колумбией, Эквадором, Перу и Боливией.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539" y="1038300"/>
            <a:ext cx="4760773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отдельные деятели связаны с несколькими странами региона.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в регионе была общим процессом, но в каждой зоне его вели свои лидеры и армии.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исторические справочники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независимости и страны, связанные с их именами
</a:t>
            </a:r>
            <a:endParaRPr lang="en-US" sz="19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 региона после обретения независимости
</a:t>
            </a:r>
            <a:endParaRPr lang="en-US" sz="2203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независимости многие страны сохранили хозяйство, основанное на вывозе сырья и сельскохозяйственной продукции. На мировом рынке особенно ценились сахар, кофе, какао, бананы, серебро, медь, нефть и хлопок.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сырья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латиноамериканские государства активно торговали с Великобританией, а позднее — с США и другими промышленными державами. Это приносило доходы, но делало экономику уязвимой к внешним кризисам.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внешней торговли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сохранилась плантационная специализация, возникшая еще в колониальный период. Она обеспечивала быстрый рост отдельных отраслей, но сдерживала развитие более разнообразной промышленности и внутреннего рынка.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Плантационное наследие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переработка сырья и зависимость от мировых цен долго влияли на темпы роста. Поэтому государства региона постепенно искали способы развивать собственную промышленность, транспорт и внутреннюю торговлю.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 развития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производят страны Латинской Америки
</a:t>
            </a:r>
            <a:endParaRPr lang="en-US" sz="292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в регионе строится не только на сырье: в Мексике и Бразилии заметную роль играют промышленные товары, а в Андских странах — полезные ископаемые.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видно, что страны региона сочетают сырьевой и промышленный экспорт, но во многих случаях именно сырье остается основой доходов.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Латинской Америки; обобщение по структуре экспорта стран региона, актуально на 2020-е годы.
</a:t>
            </a:r>
            <a:endParaRPr lang="en-US" sz="9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Многоэтажный город, который не спит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Мехико и Сан-Паулу улицы заполнены автобусами, машинами и пешеходами, а небоскребы соседствуют с плотной жилой застройкой. Здесь находятся университеты, музеи, офисы и крупные рынки, поэтому городской ритм особенно быстрый и насыщенный.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районов в одном кадре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Буэнос-Айрес, Лима и Богота показывают, как рядом могут существовать современные деловые кварталы и районы с нехваткой удобств. Такой контраст хорошо заметен на городском пейзаже, где транспортные потоки, высотные дома и старые кварталы образуют единый, но неодинаковый город.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Латинской Америки: ритм мегаполисов и повседневная жизнь
</a:t>
            </a:r>
            <a:endParaRPr lang="en-US" sz="19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 социальные проблемы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доходах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региона доходы распределены неравномерно: рядом с благополучными кварталами существуют районы, где людям трудно получить стабильную работу и достойный уровень жизни.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крупными городами и сельской местностью особенно заметна в доступе к школам, больницам, транспорту и чистой воде. Это усиливает миграцию в мегаполисы.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во многом связано с колониальным прошлым и долгой зависимостью экономики от экспорта сырья. Эти факторы закрепили различия в доходах и возможностях развития.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сократить проблемы, правительства расширяют социальную помощь, строят дороги, школы и больницы. Такие меры не решают все трудности сразу, но помогают улучшать жизнь населения.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климатические риски в регионе
</a:t>
            </a:r>
            <a:endParaRPr lang="en-US" sz="2807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распределены неравномерно: Карибский бассейн чаще страдает от ураганов, а Анды — от землетрясений и вулканической активности.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Региону нужны разные меры защиты, потому что риски зависят от климата, рельефа и положения страны на карте.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Латинской Америки; обобщение типичных природных рисков региона.
</a:t>
            </a:r>
            <a:endParaRPr lang="en-US" sz="11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Карибского бассейна в составе Латинской Америки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Кубы, Доминиканской Республики, Гаити, Ямайки и других островных стран особенно важны порты, морская торговля и связь с внешними рынками. Им приходится ввозить топливо, технику и многие продукты питания.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сервис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карибские государства получают значительную часть доходов от туризма. Пляжи, мягкий климат и удобные порты привлекают гостей, а вместе с ними развиваются гостиницы, транспорт и сфера услуг.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яркость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танцы и фестивали делают Карибский бассейн узнаваемым во всем мире. В местной культуре заметно влияние африканских, европейских и островных традиций, которое особенно видно в праздниках и повседневной жизни.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стихии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часто сталкиваются с ураганами и штормами, поэтому им приходится быстро восстанавливать жилье, дороги и порты. Эта природная уязвимость напрямую влияет на хозяйство и жизнь населения.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из Латинской Америки на мировой рынок
</a:t>
            </a:r>
            <a:endParaRPr lang="en-US" sz="2435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сырье и сельскохозяйственная продукция проходят путь от добычи или сбора до экспорта и получения дохода.
</a:t>
            </a:r>
            <a:endParaRPr lang="en-US" sz="12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0100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Ритмы, которые узнают сразу
</a:t>
            </a:r>
            <a:pPr algn="ctr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Самба, танго, сальса и реггетон звучат как визитная карточка региона. Эти направления появились в разной среде, но все они передают энергию улиц, танцевальных залов и семейных праздников, где музыка часто становится частью повседневной жизни.
</a:t>
            </a:r>
            <a:endParaRPr lang="en-US" sz="1121" dirty="0"/>
          </a:p>
        </p:txBody>
      </p:sp>
      <p:sp>
        <p:nvSpPr>
          <p:cNvPr id="10" name="Text 1"/>
          <p:cNvSpPr txBox="1"/>
          <p:nvPr/>
        </p:nvSpPr>
        <p:spPr>
          <a:xfrm>
            <a:off x="3508313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как общий язык
</a:t>
            </a:r>
            <a:pPr algn="ctr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стадионах от Мехико до Буэнос-Айреса футбол собирает тысячи болельщиков и превращает матч в большое событие. Для многих стран это не просто игра, а важная часть городской культуры, разговора о победах и национальной гордости.
</a:t>
            </a:r>
            <a:endParaRPr lang="en-US" sz="1220" dirty="0"/>
          </a:p>
        </p:txBody>
      </p:sp>
      <p:sp>
        <p:nvSpPr>
          <p:cNvPr id="11" name="Text 2"/>
          <p:cNvSpPr txBox="1"/>
          <p:nvPr/>
        </p:nvSpPr>
        <p:spPr>
          <a:xfrm>
            <a:off x="6406550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 глубокими корнями
</a:t>
            </a:r>
            <a:pPr algn="ctr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в Бразилии и День мертвых в Мексике показывают, как в Латинской Америке переплетаются европейские, индейские и африканские традиции. Яркие костюмы, музыка и уличные шествия делают эти праздники особенно запоминающимися.
</a:t>
            </a:r>
            <a:endParaRPr lang="en-US" sz="1151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Латинской Америки: музыка, спорт и праздники
</a:t>
            </a:r>
            <a:endParaRPr lang="en-US" sz="19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и отличает страны Латинской Америки
</a:t>
            </a:r>
            <a:endParaRPr lang="en-US" sz="2127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 общие черты региона и важные различия между отдельными странами.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объединяют язык и колониальное прошлое, но различаются природой, ресурсами и специализацией хозяйства.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и истории Латинской Америки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единый регион с разными странами
</a:t>
            </a:r>
            <a:pPr algn="l" indent="0" marL="0">
              <a:lnSpc>
                <a:spcPct val="100000"/>
              </a:lnSpc>
              <a:buNone/>
            </a:pPr>
            <a:r>
              <a:rPr lang="en-US" sz="2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объединена общей историей, языками и культурным смешением, но каждая страна имеет свой путь развития. Именно сочетание природы, экономики и прошлого делает регион таким разнообразным и интересным.
</a:t>
            </a:r>
            <a:endParaRPr lang="en-US" sz="41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2026-06-01T04:08:25Z</dcterms:created>
  <dcterms:modified xsi:type="dcterms:W3CDTF">2026-06-01T04:08:25Z</dcterms:modified>
</cp:coreProperties>
</file>