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вид и его жизненная стратегия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ключевая биологическая единица со своей уникальной жизненной стратегией.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возникло в XVII веке и эволюционировало с развитием биологии. Жизненные стратегии рассматриваются как адаптивные ответы вида на меняющиеся экологические условия.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понятия вида и жизненных стратегий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это группа организмов, способных между собой скрещиваться и давать плодовитое потомство, что обеспечивает генетическую преемственность вида.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распознавания вида включают морфологическую схожесть, генетическую однородность и репродуктивную изоляцию от других видов.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видов: человек разумный (Homo sapiens), волк обыкновенный (Canis lupus) и дуб черешчатый (Quercus robur) — демонстрируют разнообразие таксонов.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характерные признаки вида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жизненной стратегии вида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влияет на способы использования ресурсов и планирование воспроизводства у разных видов.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начала половой зрелости определяет период начала участия в размножении и влияет на темпы роста популяции.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и частота размножения отражают адаптацию к условиям среды и возможности выживания.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модели включают стратегии поиска пищи, защиты и ухода за потомством, важные для успешной жизнедеятельности.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 и K-стратегии: основополагающие принципы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r-стратегия характеризуется быстрой скоростью размножения, многочисленным потомством и кратковременным жизненным циклом, что выгодно в нестабильных и изменчивых средах.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K-стратегия предполагает долгую продолжительность жизни, ограниченное количество потомства и интенсивную заботу о нем, что эффективно в стабильных условиях с высокой конкуренцией.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r- и K-стратегов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быстро развиваются, имеют высокую плодовитость и минимально заботятся о потомстве, что увеличивает шансы выживания в сменяющихся средах.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 отличаются медленным ростом, поздним половым созреванием и значительной родительской заботой, что способствует устойчивости в стабилизированных сообществах.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стратегии напрямую связан с экологической стабильностью: нестабильность стимулирует r-стратегию, стабильность — K-стратегию.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стратегии в живой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r-стратеги: стремительное размножение и завоевание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Домовая мышь, обыкновенный таракан и одуванчик демонстрируют быструю репродукцию с высоким числом потомков, что помогает им эффективно осваивать новые или нестабильные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K-стратеги: длительный жизненный цикл и забота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Кашалот, беркут и дуб имеют продолжительный жизненный цикл, воспроизводят ограниченное количество потомков и активно защищают и поддерживают свое потомство, обеспечивая его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промежуточных жизненных стратегий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такие как городская ворона, сочетают массовое размножение с заботой о потомстве, объединяя черты обеих стратегий.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проявляют высокую экологическую пластичность, позволяющую адаптироваться к широкому спектру изменений среды.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этих стратегий способствует устойчивости и распространению видов в меняющихся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адаптационные механизмы жизненных стратегий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и морфологические адаптации, такие как запасание пищи у белки и маскировка хамелеона, повышают выживаемость и позволяют расширять ареал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включают состояния, снижающие энергетические затраты, например, спячка у бурого медведя, что способствует выживанию в неблагоприятное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жизненной стратегии с экологической нишей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набор условий и ресурсов, необходимых виду для успешного существования в конкретной среде.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Выбранная жизненная стратегия определяет методы освоения и удержания этой ниши, включая особенности питания и размножения.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другими видами, такие как конкуренция и симбиоз, формируют уникальную роль вида в экосистеме.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стратегия жизнедеятельности вида тесно связана с его экологической специализацией и устойчивостью.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потомства как отражение стратегии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Многочисленное потомство лосося как адаптация к высоким потерям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откладывают тысячи икринок, обеспечивая вероятность выживания хотя бы части потомства в условиях опасного нереста. Такая стратегия характерна для r-стратегов и помогает быстро восполнять популяцию.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 высокий уровень родительской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Слониха рождает одного детеныша с интервалом в несколько лет и тщательно заботится о нем. Этот подход связан с K-стратегиями, когда качество и забота важнее количества потомков.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популяций r- и K-стратегов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демонстрируют быстрые колебания численности, тогда как K-стратеги испытывают плавные изменения близкие к емкости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динамике обусловлены стратегиями воспроизводства и адаптацией к среде: r-стратеги размножаются быстро, K-стратеги — стабильно поддерживают численность.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 популяций, 2020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расселения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 адаптируются медленнее, стабильно закрепляясь в поддерживаемых сообществах. Так, дубы постепенно занимают зрелые леса, устанавливая устойчивые связи с окружающей средой.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быстро колонизируют новые или нарушенные экосистемы, используя широкие возможности для размножения и роста. Например, травяные растения после пожаров захватывают пустующие пространства за короткое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62702"/>
            <a:ext cx="4867800" cy="23050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r- и K-стратегий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стратегиях размножения, жизненных циклах и адаптациях к среде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адаптированы к разным уровням экологической стабильности, что обеспечивает выживание в специфических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2019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стратегия и риск вымирания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сумчатый волк, исчезнувший из-за охоты и конкуренции, а также амурский тигр, страдающий от сокращения среды обитания и браконьерства.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узкой экологической специализацией и малой численностью более уязвимы к изменениям окружающей среды и антропогенному воздействию, что повышает риск вымирания.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стратегии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голуби адаптируются к урбанизации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создаёт новые ниши, где голуби активнее размножаются и используют искусственные источники пищи, что повышает их численность в городах и меняет привычные стратегии.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проявляют гибкость в выборе гнезд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успешно приспосабливаются к изменяющимся условиям, выбирая разнообразные места для гнездования, что позволяет им выживать в условиях сильного антропогенного воздействия.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Горностай способен изменять пищевое поведение в зависимости от сезонных и экологических условий, демонстрируя адаптивную гибкость в выборе ресурсов.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воробей обитает во множестве климатических зон, приспосабливаясь к доступности пищи и условиям для гнездования, что способствует его широкой распространённости.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обеспечивают выживание видов в разнообразных и меняющихся средах, поддерживая стабильность популяций при изменении факторов среды.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жизненных стратегий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жизненных стратегий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жизненных стратегий позволяет прогнозировать, как виды отреагируют на глобальные изменения климата и разрушение среды обитания.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помогает развивать эффективные меры по сохранению биоразнообразия и предотвращению вымирания редких видов.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стратегий способствует рациональному управлению экосистемами и оптимизации природных ресурсов.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жизненная стратегия выступает основой для устойчивого взаимодействия человека с природой.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формирования стратегии вида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воспроизводства определяет, как быстро популяция растёт и приспосабливается к изменениям окружающей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родительской заботы и способы защиты потомства влияют на выживаемость и успешность передачи генов следующему поколению.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численность популяций, а также способность к миграции обеспечивают противостояние экологическим вызовам и расширение ареала.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жизненной стратегии в эволюции видов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стратегия является фундаментом эволюционного процесса, объединяя генетические, экологические и поведенческие аспекты и определяя устойчивость видов и их эволюционное будущее.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2026-05-10T06:53:50Z</dcterms:created>
  <dcterms:modified xsi:type="dcterms:W3CDTF">2026-05-10T06:53:50Z</dcterms:modified>
</cp:coreProperties>
</file>