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Herzliche Glückwünsche! Немецкие поздравления для 3 класса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поздравлять по-немецки: просто, тепло и очень дружелюбно.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Herzliche Glückwünsche!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переводится как «Сердечные поздравления!» и звучит очень тепло. Его пишут в открытках, сообщениях и письмах, когда хотят порадовать человека, поддержать его успех или пожелать чего-то хорошего.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Германии говорят поздравления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немецкие поздравления звучат особенно часто. Ими радуют именинника, добавляют добрые пожелания и делают праздник ещё более весёлым и дружелюбным.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поздравляют с хорошей отметкой, победой в конкурсе или удачным ответом. Такие слова показывают, что старание заметили и искренне порадовались успеху.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семейные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подходят для Нового года, Рождества и семейных праздников. Их пишут в открытках, чтобы передать радость, внимание и тёплые пожелания близким людям.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выиграл соревнование или хорошо выступил, его обязательно поздравляют. Короткая фраза помогает поддержать победителя и показать уважение к его труду.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поздравительная открытка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детали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открытках часто появляются шарики, торт, свечи, цветы и подарки. Эти детали делают изображение живым и весёлым. Даже одна маленькая открытка с такими символами выглядит радостно и очень по-доброму.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аккуратно,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открытка обычно не перегружена текстом. В ней есть имя человека, короткое поздравление и тёплое пожелание. Такой формат легко читать, а яркие цвета и праздничные символы сразу создают настроение праздника.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поздравительные фразы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Gute! — короткая и очень удобная фраза. Её можно сказать устно или написать в открытке, когда хочется пожелать человеку всего хорошего и приятного.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Herzlichen Glückwunsch! — это классическое поздравление. Оно подходит для дня рождения, успеха, победы и любого радостного события, поэтому его стоит запомнить в первую очередь.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 Erfolg! говорят, когда желают успеха перед делом, выступлением или учёбой. Фраза звучит поддерживающе и помогает настроиться на хороший результат без лишних слов.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Frohe Weihnachten! используют на Рождество. Это тёплое праздничное пожелание, которое легко узнать и приятно услышать в декабре.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поздравление добрым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связано с вежливостью и помогает звучать мягко и уважительно. Оно делает фразу спокойной, как будто говорящий внимательно относится к собеседнику.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означает «спасибо» и добавляет благодарный, тёплый оттенок. В поздравлении оно показывает, что добрые слова идут от сердца, а не просто по правилу.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 и schön делают речь особенно приятной. Первое слово создаёт ощущение душевного тепла, а второе помогает передать дружелюбное и радостное настроение.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с днём рождения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часто добавляют подарок, улыбку и красивую открытку. На картинке особенно хорошо смотрятся торт, свечи, воздушные шары и весёлые праздничные колпачки.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по-немецки говорят Alles Gute zum Geburtstag! и Herzlichen Glückwunsch zum Geburtstag!. Эти фразы звучат празднично и подходят для открытки, сообщения или доброго устного поздравления.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составляют короткое поздравление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школьнику быстро собрать вежливое и понятное поздравление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запомнить четыре частых повода: день рождения, хорошую отметку, победу и окончание задания. Это помогает быстро выбрать нужные слова.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«Herzliche Glückwünsche!»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повода для школьного поздравления чаще всего называют в этой теме
</a:t>
            </a:r>
            <a:endParaRPr lang="en-US" sz="14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 тёплые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подарок становится особенным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простой сувенир радует сильнее, если рядом есть доброе пожелание. Немецкое поздравление делает подарок не просто вещью, а знаком внимания, который хочется сохранить и перечитать ещё раз.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греют лучше ленточки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Glück, Freude, Gesundheit звучат очень тепло и понятно. Они добавляют к подарку не только вежливость, но и искреннюю заботу, поэтому даже маленькая открытка выглядит особенно приятно.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herzlich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 означает «сердечно» и «тепло». Это слово делает поздравление не сухим, а дружелюбным, как улыбка в словах.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ставят в начале поздравлений, приветствий и пожеланий. Так фраза звучит вежливо, мягко и очень по-доброму.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Herzliche Glückwünsche! именно herzlich помогает передать радость, внимание и тёплое отношение к человеку.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Glückwunsch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поздравление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Glückwunsch означает «поздравление». Его используют, когда хотят коротко и вежливо порадовать человека по важному поводу.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поздравлений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получается Glückwünsche. Эта форма подходит, когда поздравление звучит особенно торжественно и звучит в открытках или письмах.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часто встречается в школьных поздравлениях, сообщениях и открытках. Оно помогает быстро понять: речь идёт о добрых словах и радостном событии.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с успехом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добавляют Viel Glück für die Zukunft! — «Удачи в будущем!». Такое пожелание подходит после успеха и помогает настроиться на новые дела.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человек победил в соревновании, получил диплом или хорошо выступил, по-немецки говорят: Herzlichen Glückwunsch zum Erfolg! Это звучит радостно и поддерживает старания.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пожелания для детей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 Glück!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означает «Удачи!». Она легко запоминается и подходит, когда хочется пожелать смелости перед игрой, выступлением или новым делом.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Liebe!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пожелание переводится как «Всего самого доброго!». Оно звучит очень ласково и подходит для тёплого, дружелюбного поздравления.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Freude und Spaß!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означает «Радости и веселья!». Она отлично подходит для детского праздника, потому что сразу создаёт хорошее настроение.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Schöne Feier!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желают хорошего праздника. Фраза короткая, ясная и очень удобная для первых поздравлений по-немецки.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фразу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немецкое поздравление по поводу события и не перепутать его с простым пожеланием удачи.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пишут в конце поздравления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писать аккуратно, короткими фразами и простыми словами. Тогда открытку легко читать, и она выглядит вежливо и красиво.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поздравления обычно ставят имя человека. Так текст сразу становится личным, а адресат понимает, что добрые слова написаны именно для него.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добавляют короткую подпись вроде liebe Grüße. В детских сообщениях можно увидеть и смайлик, чтобы поздравление выглядело ещё теплее.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символы в немецких поздравлениях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открытке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Шарики, подарочные коробки, ленты и цветы сразу показывают, что повод радостный. Даже маленькая открытка с такими рисунками выглядит празднично и живо.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торт, свечи и блестящие звёзды помогают тексту не скучать. Картинка словно подсказывает: сегодня день улыбок, сюрпризов и хорошего настроения.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поздравления важны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Поздравление показывает, что праздник или успех человека замечены. Это очень приятно и помогает почувствовать себя важным.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Добрые слова укрепляют дружбу. Когда одноклассники поздравляют друг друга, в классе становится теплее и дружелюбнее.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Вежливое поздравление учит вниманию к другим людям. Оно напоминает, что радоваться можно не только за себя.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Даже короткая фраза может поднять настроение. Иногда одно доброе слово работает лучше, чем длинная речь!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фраз для запоминания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542050" y="211947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Gute! означает «Всего хорошего!». Её удобно говорить, когда хочется пожелать человеку удачи, здоровья и приятного настроения.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79400" y="1276550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Herzlichen Glückwunsch! подходит для дня рождения, успеха и других радостных событий. Это самая универсальная и заметная поздравительная фраза.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578600" y="2962411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старания и 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 Erfolg! говорят перед важным делом, выступлением или контрольной. Фраза помогает поддержать человека и пожелать ему успеха.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579850" y="380533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отдыха и веселья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Frohe Feiertage! подходит для каникул и праздников. Она создаёт весёлое настроение и звучит очень дружелюбно.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Herzliche Glückwünsche! — это простой и тёплый способ сказать человеку что-то хорошее по-немецки. Если выбрать нужный повод, добавить добрые слова и говорить сердечно, поздравление обязательно порадует.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2026-05-25T03:27:52Z</dcterms:created>
  <dcterms:modified xsi:type="dcterms:W3CDTF">2026-05-25T03:27:52Z</dcterms:modified>
</cp:coreProperties>
</file>