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Бетховена шутит, удивляет и держит в движении.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Бетховен. Квартет №8. Скерцо: музыка, которая умеет шутить
</a:t>
            </a:r>
            <a:endParaRPr lang="en-US" sz="32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квартет: четыре инструмента, один живой разговор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Струнный квартет похож на беседу без слов: каждая партия важна, а вместе они создают яркий, подвижный и очень выразительный музыкальный диалог.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— композитор с сильным характером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родился в Бонне в 1770 году и стал одним из самых знаменитых композиторов в истории музыки.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слышны смелость, энергия и сильные чувства. Даже небольшие по составу произведения у него звучат мощно и выразительно.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квартеты Бетховена особенно важны: в них четыре инструмента могут передавать целый мир настроений и мыслей.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квартета: четыре инструмента, четыре голоса
</a:t>
            </a:r>
            <a:endParaRPr lang="en-US" sz="2484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 вторая скрипки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скрипка чаще всего ведёт мелодию и сразу привлекает внимание. Вторая скрипка отвечает ей, поддерживает и помогает музыке двигаться вперёд.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 и виолончель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 даёт тёплое среднее звучание, а виолончель создаёт надёжную основу. Вместе эти голоса звучат как маленький, но очень дружный ансамбль.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обычно быстрое и подвижное. Оно похоже на музыкальную шутку с характером: сначала играет, потом вдруг удивляет.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именно столько основных частей помогает услышать в музыкальной форме слушатель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музыкальной формы: традиционное строение скерцо в классической музыке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ритмы в скерцо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часто слышны короткие мотивы. Они звучат как маленькие музыкальные шаги, которые всё время торопятся вперёд.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акценты и внезапные паузы делают музыку неожиданной. Кажется, будто мелодия то подпрыгивает, то на миг замирает.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таких поворотов ритм становится живым и непоседливым. Слушать его интересно, потому что он всё время держит внимание.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скерцо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Бетховен строит скерцо из коротких музыкальных идей.
</a:t>
            </a:r>
            <a:endParaRPr lang="en-US" sz="15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умеет неожиданно менять громкость, и от этого музыка звучит то тихо, то очень смело, словно прячется и вдруг выскакивает.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ставит акценты не там, где их ждёшь. Из-за этого мелодия кажется озорной и немного непредсказуемой.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нужный момент делают звучание ещё интереснее. Слушатель словно задерживает дыхание и ждёт следующего поворота.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переходы между фразами помогают музыке не стоять на месте. Всё время хочется узнать, что будет дальше.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сюрпризы Бетховена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инструменты разговаривают друг с другом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мелодия переходит от одного инструмента к другому, как мячик в игре. Один начинает мысль, другой подхватывает её и продолжает.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 и виолончель тоже не молчат: они отвечают, поддерживают и иногда спорят. Получается живая беседа четырёх друзей, где у каждого есть свой голос.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музыке слышны и игра, и серьёзность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звучит легко, но в нём нет пустой шутки. За весёлым движением часто скрывается сильный характер и внутренняя энергия.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любит соединять разные настроения рядом. Сначала музыка улыбается, а потом вдруг становится напряжённой и собранной.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контрасты делают скерцо запоминающимся. Оно кажется живым, умным и немного дерзким — как шутка с серьёзным взглядом.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квартеты Бетховена важны для музыки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опирался на традиции струнного квартета, но сделал его более смелым и выразительным. Четыре инструмента у него начинают звучать как равные собеседники.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музыкальный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расширил возможности камерной музыки: в небольшом составе появились сильные контрасты, драматические повороты и тонкий юмор. Такая музыка стала намного богаче по настроению.
</a:t>
            </a:r>
            <a:endParaRPr lang="en-US" sz="1275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других композиторов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многие авторы XIX века обращались к квартетам Бетховена как к образцу мастерства. Они учились у него строить форму, развивать тему и держать внимание слушателя.
</a:t>
            </a:r>
            <a:endParaRPr lang="en-US" sz="1336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большой силой
</a:t>
            </a:r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квартетах маленький ансамбль звучит очень мощно и разнообразно. Поэтому эти произведения до сих пор считают важной частью истории классической музыки.
</a:t>
            </a:r>
            <a:endParaRPr lang="en-US" sz="13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бежит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легко представить как быстрый бег по музыкальной дорожке. Фразы короткие, шаги неровные, а повороты возникают один за другим. Кажется, будто мелодия всё время спешит и не хочет стоять на месте.
</a:t>
            </a:r>
            <a:endParaRPr lang="en-US" sz="1325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инструменты спорят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инструмент начинает мысль, другой тут же подхватывает её и отвечает по-своему. Получается оживлённый разговор, где никто не молчит слишком долго. Из-за этого музыка звучит бодро, как настоящий спор друзей.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скерцо слышится озорной музыкальный жест, словно кто-то подмигнул слушателю. В этот момент хочется улыбнуться и ждать следующего сюрприза. Такая игра делает музыку живой и очень запоминающейся.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музыки: бег, спор и улыбка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скерцо внимательно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услышать, как небольшая тема меняется, переходит от инструмента к инструменту и возвращается в новом звучании.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обычно звучит быстро и легко, поэтому музыка сразу кажется подвижной. Она словно всё время торопится вперёд и не любит долго задерживаться на одном месте.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примета скерцо — короткие фразы и чёткие ритмы. Из-за них музыка напоминает прыжки, бег или весёлую игру, где каждый шаг заметен.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часто появляются неожиданные акценты и смены громкости. Слушатель не успевает привыкнуть к одному звучанию, потому что музыка тут же удивляет новым поворотом.
</a:t>
            </a:r>
            <a:endParaRPr lang="en-US" sz="1555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Бетховена скерцо особенно выразительно: в нём есть и лёгкость, и сила. Поэтому маленький эпизод звучит очень ярко и оставляет сильное впечатление.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скерцо узнаваемым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и сила воли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Бетховен много работал и не боялся трудных задач. Он сочинял музыку с упорством человека, который верит в своё дело и не отступает перед препятствиями.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коротком скерцо слышны его твёрдый характер и внутренняя энергия. Музыка будто говорит: «Я умею быть и серьёзной, и смелой, и живой».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9013" y="1295150"/>
            <a:ext cx="406125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интересно младшим школьникам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звучит так быстро и легко, что его хочется представить как бег, прыжки или весёлую догонялку. Это делает прослушивание очень живым.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слышны озорство и шутка. Она не пугает, а, наоборот, вызывает любопытство и добрую улыбку у слушателя.
</a:t>
            </a:r>
            <a:endParaRPr lang="en-US" sz="1350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будто играет свою роль в маленьком спектакле. Детям интересно замечать, кто начинает, кто отвечает и кто завершает фразу.
</a:t>
            </a:r>
            <a:endParaRPr lang="en-US" sz="130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представить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скерцо можно услышать шаги, скачки и неожиданные повороты. Такие образы помогают лучше понять классическую музыку без сложных слов.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превращается в настроение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короткая музыкальная мысль постепенно меняется и становится весёлой, напряжённой и яркой.
</a:t>
            </a:r>
            <a:endParaRPr lang="en-US" sz="12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скерцо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дарит бодрость и ощущение движения. Музыка словно подталкивает идти вперёд, а не стоять на месте, поэтому слушать её хочется с интересом и улыбкой.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любопытство и ожидание сюрприза. Кажется, что вот-вот случится новый поворот, и именно это делает звучание особенно захватывающим.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слышится небольшое напряжение, но оно не пугает. Оно лишь добавляет музыке остроты, словно весёлая шутка становится чуть более дерзкой.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Квартета №8. Скерцо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скерцо узнаётся по быстрому темпу, коротким ритмическим фразам и ярким контрастам. Четыре инструмента постоянно обмениваются репликами, и музыка звучит как живой разговор.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небольшой формы Бетховен помещает много энергии, юмора и характера. Поэтому даже короткий эпизод запоминается и кажется очень насыщенным по мысли.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форма, большая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Скерцо из Квартета №8 показывает, как Бетховен умеет делать музыку живой, умной и весёлой. Четыре инструмента звучат дружно, а слушать их по-настоящему интересно.
</a:t>
            </a:r>
            <a:endParaRPr lang="en-US" sz="41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2026-05-24T22:49:10Z</dcterms:created>
  <dcterms:modified xsi:type="dcterms:W3CDTF">2026-05-24T22:49:10Z</dcterms:modified>
</cp:coreProperties>
</file>