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вежливости: учимся слушать и быть услышанными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доброго разговора для школы, дома и друзей.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вежливость в разговоре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нужна каждый день: на уроке, на перемене, в библиотеке и дома. Она помогает не перебивать, не ссориться и говорить так, чтобы тебя слышали и понимали без лишних обид.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— значит не только молчать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слушатель смотрит на говорящего, не отвлекается и старается понять главное. Он не спешит с ответом, потому что сначала нужно услышать всю мысль целиком.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 не только слова, но и настроение человека. Кивок, спокойная поза и короткое «да» показывают: ты рядом, слушаешь и не скучаешь.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умеет запомнить просьбу или вопрос. Тогда разговор не превращается в игру в «испорченный телефон», где всё вдруг становится наоборот.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внимательный слушатель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сидит прямо и спокойно смотрит на учителя. Она не вертится и не шепчется с соседкой, потому что хочет понять каждое слово. Лицо у неё доброжелательное, а взгляд — внимательный и тёплый.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без лишнего шума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слушает товарища, чуть наклонившись вперёд и не отвлекаясь на шум в коридоре. Он кивает и ждёт, пока друг закончит мысль. Так разговор получается спокойным, а у говорящего появляется уверенность, что его слышат.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рассказывает новость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перебивать, собеседнику легче закончить мысль и не растеряться. Так разговор становится спокойнее, а каждому проще понять, что именно хотел сказать другой человек.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вежливого общения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 помогает дослушать человека до конца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перебивать, собеседнику легче закончить мысль и не растеряться. Так разговор становится спокойнее, а каждому проще понять, что именно хотел сказать другой человек.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вежливого разговора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культуре общения для школьников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договориться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делает просьбу мягче и дружелюбнее. Его удобно говорить и в классе, и дома, и в игре, когда хочется попросить без капризов.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начинают, когда нужно обратиться осторожно или исправить неловкость. Это слово помогает не задеть собеседника и спокойно продолжить разговор.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Извините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когда требуется совет, поддержка или разрешение. Они звучат уважительно и показывают, что ты хочешь договориться, а не командовать.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 помоги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словом человек понимает, что его помощь заметили и оценили. Оно подходит после любого доброго дела, даже самого маленького.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тоже должен быть вежливым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громкий голос может испугать или рассердить собеседника, а слишком тихий — заставить его переспрашивать. Вежливая речь звучит спокойно, ровно и понятно.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разговаривают без крика и резких движений, общение становится приятнее. Спокойный голос помогает не спорить, а слышать смысл слов, а не только их громкость.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попросить так, чтобы тебя услышали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ясно, что нужно и когда. Чем проще и понятнее просьба, тем легче её услышать и выполнить.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— короткая просьба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«пожалуйста», «если не занят» или «когда сможешь». Такие слова делают просьбу мягче и помогают не обидеть собеседника.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конце — вежливое слово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человека и назови его по имени. Так ты показываешь уважение и сразу привлекаешь внимание без крика и суеты.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внимание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говорить, если мнение не совпадает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ты думаешь иначе, скажи об этом спокойно: «Я думаю по-другому» или «У меня есть другой ответ». Так ты показываешь уважение к чужим словам.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смеяться, сердиться или обзывать человека. Даже если спор важный, грубость только мешает понять, кто прав, и портит настроение всем вокруг.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спор помогает проверить мысль и найти правильный ответ. Когда люди разговаривают спокойно, они не ссорятся, а учатся вместе думать и слушать.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жесты помогают словам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кивок и открытые ладони показывают, что человек настроен дружелюбно. Такие жесты помогают собеседнику чувствовать себя спокойно и понимать: его слушают внимательно.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Хмурый взгляд, резкие движения и поворот спиной говорят совсем другое. Даже без слов видно, когда разговор идёт мирно, а когда кто-то уже начинает сердиться.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общения в классе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Поднимай руку, если хочешь ответить или задать вопрос. Тогда учитель увидит, что ты готов говорить, а класс не превратится в шумный улей.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учителя внимательно и не отвлекай соседей. Важно услышать объяснение до конца, чтобы потом не пришлось гадать, что же нужно делать.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отвечает одноклассник, не шепчись и не выкрикивай с места. Так ты помогаешь ему договорить мысль и не сбиваешь весь урок.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спокойно и по очереди. Вежливое поведение делает урок тише, понятнее и дружелюбнее для всех, кто сидит в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общения дома и с друзьями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не перебивай взрослых и отвечай спокойно. Если тебя спрашивают, лучше дослушать вопрос до конца, а потом говорить своё мнение без торопливости.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занят, подожди удобного момента. Немного терпения экономит много обид и делает общение дома, во дворе и на прогулке приятным.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друзьями не стоит дразниться, насмехаться или спорить слишком громко. Добрые слова и терпение помогают сохранить игру весёлой, а дружбу — крепкой.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тебя не услышали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вежливой просьбы без крика и обиды.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разговору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не даёт договорить, мысль обрывается на полуслове. Собеседник может расстроиться и уже не захотеть продолжать разговор.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Перебивает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смотрит на собеседника, кажется, будто ему неинтересно. Это обижает и мешает понять, что именно он хочет сказать.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Отворачивается и смотрит в сторону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Смешки, обидные прозвища и резкие слова портят настроение за несколько секунд. После них разговор становится неприятным, даже если тема была простой.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грубые слова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быстрая речь похожа на поезд без остановок: не успеваешь понять главное. Тогда приходится переспрашивать и терять нить беседы.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 слишком быстро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на перемене: как говорить по очереди
</a:t>
            </a:r>
            <a:endParaRPr lang="en-US" sz="2745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Даша хотела рассказать про котёнка, а Петя — про новую игру. Сначала она сказала всё до конца, а потом внимательно выслушала его историю. Оба улыбнулись: так новости не спорят, а дружат.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новость на двоих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класса два друга заговорили одновременно и сразу засмеялись. Потом один жестом предложил: «Сначала ты». Второй кивнул и подождал, пока товарищ договорит. Разговор стал спокойным, как будто сам выровнялся.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без обиды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хорошего слушателя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не только молчит, но и внимательно следит за словами, взглядом и настроением собеседника. Он старается понять не только звуки, но и главную мысль.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осталось непонятным, он задаёт короткий уточняющий вопрос. Это лучше, чем догадываться самому и потом перепутать важную просьбу или ответ.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хороший слушатель может коротко пересказать услышанное своими словами. Так собеседник понимает: его услышали, запомнили и отнеслись к нему уважительно.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хорошего собеседника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собеседник говорит ясно, коротко и по делу. Его слова легко понять, потому что он не спешит и не перескакивает с одной мысли на другую.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настроение другого человека и не торопит с ответом. Иногда лучше подождать немного, чем забросать собеседника вопросами, как мячиками.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уважает чужое мнение и не старается победить громкостью. Вежливый разговор похож на игру по правилам: всем удобно, и никто не обижается.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вежливого общения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порядок: слушать, говорить и благодарить.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вежливости — это просто и важно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внимательно, говорить спокойно и благодарить за разговор, общение становится легче. Добрые слова, терпение и уважение помогают людям понимать друг друга без ссор и лишнего шума.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2026-05-21T22:05:10Z</dcterms:created>
  <dcterms:modified xsi:type="dcterms:W3CDTF">2026-05-21T22:05:10Z</dcterms:modified>
</cp:coreProperties>
</file>