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Необходимое снаряжение и имущество: что берут с собой в поход и на учебный выход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собой, чтобы идти безопасно, удобно и без лишнего груза?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собирать походный комплект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ОБЗР это не теория, а практический навык. Правильно подобранные вещи помогают избежать переохлаждения, перегруза, обезвоживания и потери ориентации, а также делают выход более организованным и спокойным.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74365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502175"/>
            <a:ext cx="34650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32108"/>
            <a:ext cx="452400" cy="402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снаряжения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сохранять тепло, отводить влагу и защищать от ветра, дождя и солнца. Важно учитывать сезон, длительность выхода и возможность быстро переодеться, если промокнет или испачкается один из слоёв.
</a:t>
            </a:r>
            <a:endParaRPr lang="en-US" sz="842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защита от погоды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подбирают по размеру и по типу местности. Она должна хорошо фиксировать стопу, не скользить и не натирать. Для ходьбы особенно важны удобная подошва и заранее разношенная пара.
</a:t>
            </a:r>
            <a:endParaRPr lang="en-US" sz="853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движение по маршруту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выбирают по росту и объёму выхода. В него кладут только нужные вещи, распределяя вес так, чтобы тяжёлое было ближе к спине. Часто используемое оставляют в быстром доступе.
</a:t>
            </a:r>
            <a:endParaRPr lang="en-US" sz="893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укладка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компас, телефон, вода, еда, посуда и предметы гигиены помогают не сбиться с пути, поддерживать силы и сохранять чистоту. Эти вещи делают выход организованным и более комфортным.
</a:t>
            </a:r>
            <a:endParaRPr lang="en-US" sz="907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Ориентирование, питание и порядок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аптечка, индивидуальные лекарства, свисток и защитные элементы. Они нужны, чтобы быстро отреагировать на мелкие травмы, плохое самочувствие или внезапные изменения условий на маршруте.
</a:t>
            </a:r>
            <a:endParaRPr lang="en-US" sz="842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Личное, групповое и запасное имущество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делят по назначению: одни вещи нужны каждому участнику, другие — всей группе, а третьи служат резервом.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имущество отвечает за удобство каждого, групповое — за организацию маршрута, а запасные вещи помогают быстро исправить мелкие неполадки.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туристическая практика и требования к безопасной подготовке к выходу.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правильная укладка вещей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подбирают по росту, длине спины и объёму выхода. Для дневного маршрута часто хватает компактной модели, если в ней вещи лежат удобно и не давят на плечи.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разложить вещи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предметы кладут ближе к спине и ниже, а лёгкие — сверху и по краям. Вода, дождевик, салфетки и перекус должны быть под рукой, чтобы не перебирать весь рюкзак.
</a:t>
            </a:r>
            <a:endParaRPr lang="en-US" sz="1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занимает больше всего места в рюкзаке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объёмные вещи обычно связаны с погодой и поддержанием сил на маршруте.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пример распределения объёма снаряжения для школьного выхода.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обувь, вода и питание занимают основную часть рюкзака, поэтому именно они сильнее всего влияют на общий объём.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слоям для разных условий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надевают ближе к телу: он отводит влагу и помогает сохранить сухость. Если кожа остаётся влажной, человеку быстрее становится холодно даже при небольшой нагрузке.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слой удерживает тепло и особенно важен в прохладную или ветреную погоду. Он создаёт воздушную прослойку, которая уменьшает потери тепла во время остановок и переходов.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слой нужен для защиты от дождя, снега и сильного ветра. Для учебного выхода также берут запасные носки, головной убор по сезону и перчатки при низкой температуре.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защита ног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выбирают точно по размеру, с закрытым носком, устойчивой подошвой и надёжной фиксацией стопы. Это снижает риск подворачивания ноги и делает ходьбу более уверенной.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длительного маршрута лучше подходят уже разношенные ботинки или кроссовки с нескользящей подошвой. Новая неудобная обувь часто становится причиной боли, мозолей и быстрой усталости.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без грубых швов помогают избежать натирания, а сухая обувь сохраняет тепло и работоспособность. От состояния ног напрямую зависит выносливость и безопасность на всём пути.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сборки безопасного комплекта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набора для похода или учебного выхода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0" y="1412720"/>
            <a:ext cx="3258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как обязательная часть набора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весь путь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короткого выхода обычно берут не меньше 1–1,5 литра на человека. В жаркую погоду и при активной ходьбе запас должен быть больше, чтобы не допустить обезвоживания и усталости.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упаковка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и герметичная упаковка защищает продукты от влаги, грязи и повреждений. Это особенно важно, если рюкзак ставят на землю, кладут в траву или несут в непогоду.
</a:t>
            </a:r>
            <a:endParaRPr lang="en-US" sz="1168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продукты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еду, которая не крошится, не тает и долго хранится без холодильника. Подходят орехи, сухофрукты, батончики, хлебцы, сыр и сухие каши в удобной упаковке.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должно поддерживать силы на всём маршруте, а не только в начале. Поэтому полезнее брать продукты с длительным насыщением, чем рассчитывать на сладости с быстрым, но коротким эффектом.
</a:t>
            </a:r>
            <a:endParaRPr lang="en-US" sz="11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и еды нужно в течение дня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лучше распределять на небольшие перекусы: так проще поддерживать силы без резких спадов энергии.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туристической практике и рекомендациям по водному режиму на маршруте, без точной привязки к дате.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и нагрузки прежде всего растет расход воды; еда важна постоянно, но ее потребность меняется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связь на маршруте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уверенного движения нужны карта, компас и заряженный телефон: вместе они помогают не зависеть только от связи и быстро сверять маршрут с местностью.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групповом выходе заранее записывают номера взрослых и экстренных служб, а при слабом сигнале особенно важно уметь читать карту и замечать ориентиры.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состав аптечки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средства для первой помощи в походе.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безопасности и туристическая практика.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средства для обработки ран, фиксации повреждений и индивидуальные лекарства; комплект проверяют заранее и по срокам годности.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Посуда, гигиена и мелкие полезные предметы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Кружка, ложка и миска позволяют принимать пищу без лишней одноразовой посуды, а компактное полотенце помогает поддерживать чистоту на привале и в лагере.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Мыло, антисептик, зубная щетка и салфетки нужны не только для удобства: они уменьшают риск загрязнения рук, еды и личных вещей.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для мусора и мокрой одежды помогают сохранить порядок в рюкзаке, отделить чистые вещи от грязных и не оставлять следов на природе.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предметы занимают мало места, но заметно облегчают быт, поэтому их лучше собрать заранее и проверить вместе с основным набором.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в наборе по приоритету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сборе комплекта сначала проверяют вещи, без которых нельзя начать маршрут, а уже потом добавляют предметы для удобства.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приоритетов снаряжения для похода и кратковременного выхода.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вес имеют безопасность и защита от погоды; именно эти группы первыми снижают риск переохлаждения, перегрева и других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тяжелый рюкзак быстро утомляет, ухудшает осанку и мешает двигаться спокойно, особенно если в нем лежат лишние или дублирующиеся вещи.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обувь без проверки на маршруте часто натирает ноги; отсутствие запасных носков и неподходящая одежда усиливают риск мозолей и переохлаждения.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Незаряженный телефон, забытая аптечка и отсутствие навигации опасны тем, что даже короткий выход становится сложным при задержке, тумане или изменении маршрута.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учитывать погоду и длительность выхода, в рюкзаке оказываются случайные предметы, а нужные вещи приходится искать или заменять на месте.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сборе снаряжения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комплекта перед походом или учебным выходом.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освобождают от лишнего веса, вытряхивают грязь, раскладывают вещи для просушки и отделяют мокрые предметы от сухих.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тот же день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целостность лямок, застежек, фляги, обуви и одежды, а затем выполняют мелкий ремонт, чтобы не откладывать проблему до следующего выхода.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хранением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и сухие вещи убирают в подготовленное место, а аптечку, батарейки и другие расходники пополняют и снова проверяют.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вещами после использования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и неправильный набор: сравнение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комплекта помогает увидеть, где есть запас по удобству, а где вещи стоит заменить или убрать до выхода.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критериев оценки туристического снаряжения для школьного выхода.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оценки по безопасности и защите от погоды, тем надежнее набор; слабые показатели обычно связаны с лишним весом и плохой организацией.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необходимом снаряжении и имуществе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собранный комплект помогает идти легче, не мерзнуть, не терять ориентацию и вовремя оказывать первую помощь. Поэтому список всегда проверяют по маршруту, погоде и длительности выхода.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2026-05-21T03:58:36Z</dcterms:created>
  <dcterms:modified xsi:type="dcterms:W3CDTF">2026-05-21T03:58:36Z</dcterms:modified>
</cp:coreProperties>
</file>