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doing something: как выражать «избегать чего-то» в английском
</a:t>
            </a:r>
            <a:endParaRPr lang="en-US" sz="3118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avoid, конструкция avoid + V-ing и школьные примеры.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зачем используется конструкция avoid doing something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avoid doing something помогает точно сказать, что человек старается не делать. Она часто встречается в советах, инструкциях и учебных текстах, а ещё тренирует герундий после глаголов и делает английскую речь грамотнее и 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глагола avoid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действие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значит не случайно «не получилось», а именно «сознательно избегать». Так говорят, когда человек старается не допустить ошибки, проблемы, шума или лишнего конфликта.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avoid удобно использовать в темах о поведении и повседневной жизни: avoid mistakes, avoid noise, avoid conflicts. Смысл всегда один — заранее не допустить нежелательного действия.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ситуации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ученика avoid часто связано с полезными привычками: avoid late nights, avoid distractions, avoid wasting time. Это помогает лучше учиться и меньше отвлекаться.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значение avoid в повседневной жизни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 домашнее задание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подросток кладёт телефон экраном вниз и выключает уведомления. Так он может avoid distractions during homework и быстрее закончить задания без лишних пауз. Это простое решение показывает, что avoid связано с продуманным выбором, а не с случайностью.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спокойный путь в школу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ученик выходит раньше и выбирает тихую улицу, чтобы avoid traffic and arrive on time. В такой ситуации слово avoid описывает действие, которое помогает не попасть в неприятную или неудобную ситуацию и сохранить привычный ритм дня.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стоят после avoid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школьной речи важнее всего модель с -ing: она звучит естественно и встречается чаще других.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avoid + V-ing — базовая и самая полезная модель для восьмиклассника.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задания; учебное обобщение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правило: avoid + V-ing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93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avoid обычно ставится герундий, то есть глагол с окончанием -ing. Именно эта форма показывает действие, которого человек старается избежать.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3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46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Говорят: avoid making mistakes, avoid speaking too fast, avoid losing your homework. Во всех случаях после avoid стоит не инфинитив, а форма с -ing.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46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примеры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199050" y="2412275"/>
            <a:ext cx="2451900" cy="16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avoid to do something в стандартном английском не используется. Если поставить to перед глаголом, предложение будет звучать неправильно и покажет влияние русского языка.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199050" y="1646000"/>
            <a:ext cx="24519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предложения с avoid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avoid соединяется с действием в форме V-ing.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901" y="1175216"/>
            <a:ext cx="2768098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и неправильно: сравнение примеров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ошибки и правильные модели с avoid.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avoid чаще всего нужен V-ing; форма to do здесь почти всегда ошибочна.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школьной практики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часто сочетаются с avoid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conflicts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подходит для разговоров о поведении в классе и общении с друзьями. Оно показывает, что человек старается не доводить ситуацию до ссоры.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distractions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полезна для темы учёбы и режима дня. Она помогает сказать, что ученик убирает всё лишнее, чтобы быстрее сосредоточиться и не тратить время впустую.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mistakes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связка помогает говорить о проверке работы, внимательности и аккуратности. Она особенно полезна в письменных заданиях, где важно не допустить лишних ошибок.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noise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говорят, когда хотят подчеркнуть тишину: в библиотеке, на уроке или дома во время занятий. Сочетание легко запоминается и часто встречается в школьной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на уроке английского языка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восьмиклассника читают задание и сверяют ответы. В такой сцене легко показать привычку говорить по-английски и не отвлекаться на посторонние вещи во время урока.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They avoid speaking Russian during the English lesson передаёт основную мысль очень точно. Она показывает, как avoid описывает правило поведения и полезную учебную привычку.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 к изображению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лежат словарь, тетрадь и учебник. Эти детали помогают увидеть учебную обстановку и поддерживают идею, что avoid связано с дисциплиной и вниманием.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на парте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ученики чаще всего используют avoid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речи avoid особенно полезен, когда нужно говорить о правилах, режиме дня и аккуратном поведении на уроках.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конструкция связана с учёбой, поэтому её удобно запоминать через реальные школьные ситуации.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и учебные примеры,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avoid и stop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 говорят, когда человек старается не допустить действия или ситуации. Это означает заранее принять решение и изменить поведение, чтобы проблема вообще не возникла.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Avoid — не допустить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 используют, когда действие уже идёт и его нужно остановить. Важен момент прекращения: речь не о предотвращении, а о завершении начатого действия.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Stop — прекратить сейчас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avoid eating chips every day показывает привычку избегать действия, а I stop eating chips — что человек прямо сейчас перестаёт это делать.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пример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конструкцию в предложении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смысле действия и типе конструкции после глагола.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восьмиклассников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to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писать avoid to do вместо avoid doing. После avoid в стандартном английском обычно нужен герундий, поэтому форма с инфинитивом считается неправильной.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формы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забывайте и о согласовании: he avoids, she avoids, it avoids. Если подлежащее в третьем лице единственного числа, к глаголу добавляется окончание -s.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предлог from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avoid from speaking звучит неправильно для стандартного английского. Глагол avoid не требует from, поэтому лишний предлог нужно убрать, чтобы предложение стало естественным.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-ing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ученики забывают окончание -ing и оставляют глагол в начальной форме. После avoid важно проверить следующее слово: оно должно быть либо V-ing, либо существительным.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школьные выражения с avoid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выражения, которые легко применять в учебных темах и повседневных правилах.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говорить о дисциплине, учебных привычках и аккуратном поведении простыми английскими средствами.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avoid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avoid связано с учебной дисциплиной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 без лишних отвлечений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письменном столе лежат тетрадь, учебник и таймер, а телефон перевёрнут экраном вниз. Такой порядок помогает ученику avoid distractions и спокойно закончить домашнее задание вовремя.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без спешки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ученик ещё раз проверяет ответы и старается avoid careless mistakes. Он не торопится, потому что аккуратная работа важнее лишней скорости, а спокойная проверка экономит время потом.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полезные примеры для запоминания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покрывают и школьные ситуации, и повседневные привычки, поэтому их удобно использовать в устной и письменной 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универсальными остаются avoid making mistakes и avoid being late: они подходят почти для любой учебной темы.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урока и учебные примеры, 8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быстро проверять ответ в заданиях и избегать типичной ошибки с инфинитивом после avoid.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модель урока — avoid + V-ing.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урока по теме avoid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собственного предложения
</a:t>
            </a:r>
            <a:endParaRPr lang="en-US" sz="254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проверить форму после avoid и согласование сказуемого.
</a:t>
            </a:r>
            <a:endParaRPr lang="en-US" sz="17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avoid помогает говорить о полезных привычках и правильном поведении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avoid учит говорить о том, что стоит не допускать заранее. Если помнить модель avoid + V-ing, легко строить точные фразы о школе, здоровье и повседневных привычках.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2026-05-31T08:03:58Z</dcterms:created>
  <dcterms:modified xsi:type="dcterms:W3CDTF">2026-05-31T08:03:58Z</dcterms:modified>
</cp:coreProperties>
</file>