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узнали, что Земля меняется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карты привели к пониманию, что Земля меняется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представление о Земле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описаний знакомых берегов человечество прошло к глобусам, координатам и сравнениям материков. Точные измерения постепенно показали: Землю можно не только изображать, но и исследовать как изменяющуюся систему.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круг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отражали лишь ближайшие земли, поэтому океаны и материки часто изображались с большими ошибками. Картина мира расширялась по мере новых путешествий и наблюдений.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плавание приносило сведения о берегах, расстояниях и направлениях, которые раньше были неизвестны. Новые данные заставляли пересматривать старые карты и уточнять размеры Земли.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результат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стало ясно, что карта — это не окончательная истина, а результат измерений. Если сведения меняются, меняется и изображение поверхности Земли.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выводам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становилось фактов, тем сильнее укреплялась мысль: земная поверхность не неизменна. Это подготовило почву для будущих идей о движении материков и плит.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карты Земли менялись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первые научные идеи о Земле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научные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мыслители пытались объяснить форму Земли и описывать её через измерения. Это был важный шаг от мифических представлений к наблюдениям и расчетам.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сумел оценить окружность Земли, сравнив тени и расстояния между городами. Его вычисление показало, что размеры планеты можно определять довольно точно.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связал карты с системой широт и долгот. Благодаря этому положение объектов стало можно задавать не на глаз, а по координатам.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известно и чего не хватало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участок мира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древних картах лучше всего были известны берега и земли, которые находились рядом с центрами цивилизаций. Дальние территории чаще оставались за пределами точного описания.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пятна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 южные области, а также многие океаны изображались неточно или вовсе отсутствовали. Поэтому древняя карта отражала не всю Землю, а лишь её доступную часть.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вместо догадок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достижением стало то, что Землю начали понимать как объект измерений. Это подготовило переход от легенд и догадок к проверяемым географическим знаниям.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открытия и обновление карт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морские пути открыли неизвестные земли и показали, что прежние карты не охватывают весь мир. Очертания материков приходилось заново уточнять по реальным наблюдениям.
</a:t>
            </a:r>
            <a:endParaRPr lang="en-US" sz="1336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плаваний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наносили на карты берега, рифы и опасные участки, опираясь на практический опыт плаваний. Такой материал был точнее сведений из старых рукописей.
</a:t>
            </a:r>
            <a:endParaRPr lang="en-US" sz="1364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сетка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и параллели стали удобной основой для построения карт. Они помогали связывать разные наблюдения в единую систему координат.
</a:t>
            </a:r>
            <a:endParaRPr lang="en-US" sz="149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становилось наблюдений, тем заметнее уменьшались ошибки. Карты перестали быть лишь изображением известного пути и стали научным инструментом.
</a:t>
            </a:r>
            <a:endParaRPr lang="en-US" sz="14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точность измерений стала важной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карта была полезной, нужно было точно знать, где находится судно. Ошибка в положении приводила к неверным береговым линиям и опасным просчётам в навигации.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длины маршрутов помогало сравнивать реальные расстояния с тем, что было нанесено на карту. Так географы постепенно исправляли прежние искажения.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 и курс корабля позволяли лучше описывать моря и побережья. Именно из множества таких наблюдений складывалась более надёжная карта Земли.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через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были данные, тем меньше зависимость от предположений. Это показало, что география опирается не только на изображения, но и на измерения.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изучения Земли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Землёй постепенно становились точнее: от первых координат до объяснения движения литосферных плит. Каждый этап расширял знания и исправлял прежние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этап, тем глубже объяснение процессов на Земле: от описания поверхности к пониманию её движения.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географии и истории картографии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глобуса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как целое и помогает увидеть её форму без сильных искажений. Но на нём трудно рассмотреть мелкие детали и отдельные территории.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карта удобнее для работы с маршрутами, границами и расстояниями на ограниченном участке. Однако при переносе шара на плоскость неизбежно появляются искажения.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проекции различаются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проекции сохраняют разные свойства: форму, площади или направления. Поэтому одно и то же место может выглядеть по-разному в зависимости от выбранного способа изображения.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глобус и разные проекции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береговых линий и пород особенно убедительно работало на примере этих суш.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географических открытий и ранние работы Альфреда Вегенера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 — Африка и Южная Америка — особенно убедительно показали сходство берегов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дрейфа континентов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гипотеза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Альфред Вегенер обратил внимание на то, что материки не выглядят случайным набором суши. Он предположил: раньше они были соединены и затем медленно разошлись.
</a:t>
            </a:r>
            <a:endParaRPr lang="en-US" sz="1336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совпадают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Вегенер сравнивал очертания берегов, особенно Африки и Южной Америки. Совпадение контуров стало одним из первых доводов в пользу того, что материки могли смещаться.
</a:t>
            </a:r>
            <a:endParaRPr lang="en-US" sz="1355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также использовал данные об ископаемых и горных породах. На разных материках находили одинаковые следы древней жизни и похожие структуры, которые трудно объяснить простым совпадением.
</a:t>
            </a:r>
            <a:endParaRPr lang="en-US" sz="1326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заключалась в другом: у Вегенера не было убедительного механизма движения. Идея была смелой, но ее долго не принимали без объяснения причин такого смещения.
</a:t>
            </a:r>
            <a:endParaRPr lang="en-US" sz="13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дрейфа к тектонике плит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идея дрейфа материков превратилась в современное объяснение движения литосферы.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границах плит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плит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расхождении плит вещество из мантии поднимается вверх и образует новую океаническую кору. Так появляются срединно-океанические хребты и рифтовые долины.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плит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сближении одна плита может погружаться под другую или обе сминаться в складки. В результате формируются горные цепи, глубоководные желоба и вулканические дуги.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плит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боковом движении плиты трутся друг о друга вдоль разломов. Это не создает новую кору, но вызывает резкие подземные толчки и смещения поверхности.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доказательства движения плит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признаков помогает проверить, действительно ли материки и плиты двигались.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сходятся сразу несколько независимых признаков, это сильное доказательство движения плит и прошлых соединений материков.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географии и тектонике плит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контуров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соединить западное побережье Африки и восточное побережье Южной Америки, контуры выглядят удивительно близкими. Такое совпадение заметили еще первые исследователи.
</a:t>
            </a:r>
            <a:endParaRPr lang="en-US" sz="1425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важнее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убедительнее сравнение не только береговой линии, но и края шельфа — подводной окраины материка. Именно он часто точнее показывает старую форму суши.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дополнительные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один внешний признак не доказывает теорию полностью. Его нужно проверять вместе с геологическими данными: породами, ископаемыми и другими следами общего прошлого.
</a:t>
            </a:r>
            <a:endParaRPr lang="en-US" sz="1494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берегов как первое подтверждение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и породы на разных материках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древняя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ископаемые находят на материках, которые сегодня разделены океанами. Это значит, что когда-то животные и растения могли жить на одной большой территории.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слои пород и горные структуры тоже встречаются на разных материках. Их сходство трудно объяснить случайностью, если суша всегда была разъединена.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совпадениям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материковых районов показывают одинаковые следы прошлого, ученые делают вывод о бывшем соединении суши. Так складывается более надежная картина истории Земли.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1: материки плывут по океану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отдельные льдины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не плывут отдельно по океану, как льдины. Они являются частью литосферных плит, а плиты перемещаются как единые жесткие блоки.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очень мала — обычно всего несколько сантиметров в год. Для человека это незаметно, но за миллионы лет смещение становится огромным.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очертания материков меняются не сразу, а постепенно. На карте мира это видно только если сравнивать очень большие промежутки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2: изменения закончились в прошлом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продолжаются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изменения не остались в далеком прошлом. Они происходят и сейчас, просто обычно слишком медленно, чтобы увидеть их за один день.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извержения вулканов показывают, что земная кора остается подвижной. Эти события связаны с границами плит и внутренними процессами Земли.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рост гор — это часть долгого процесса. Поверхность планеты постоянно перестраивается, поэтому Землю нельзя считать неизменной.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Мини-исследование по картинкам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проверки гипотезы: разные типы данных должны подтверждать друг друга.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меняющаяся планета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научила нас читать Землю как живую систему: от первых карт и измерений — к теории плит и современным наблюдениям. Теперь ясно, что материки, океаны и землетрясения связаны одним процессом.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2026-07-26T17:34:13Z</dcterms:created>
  <dcterms:modified xsi:type="dcterms:W3CDTF">2026-07-26T17:34:13Z</dcterms:modified>
</cp:coreProperties>
</file>