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Г. Алексин: писатель о подростках, совести и выборе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взрослении, семье и нравственном выборе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Алексин в литературе второй половины XX 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Алексин стал голосом послевоенного поколения подростков. Его проза рядом с книгами Катаева, Драгунского, Абрамова и Распутина обращена к внутреннему миру человека, где особенно важны доверие, семья и моральный выбор.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Анатолия Алексина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 — рождение в Москве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Анатолий Алексин родился в Москве и с детства видел жизнь большого города, школьный быт и семейные отношения, которые позже стали основой его прозы.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— обращение к опыту подростка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книгах Алексин точно передавал переживания школьников, потому что хорошо знал их мир и умел показать его правдиво, без назидания.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— юность в трудное время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подростковые годы пришлись на перемены в стране и войну. Эти впечатления помогли писателю глубоко понять тревоги, ответственность и уязвимость юного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литературного пути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Печататься Алексин начал ещё в школьные годы. Ранний успех помог ему рано определить главную тему творчества — жизнь детей и подростков, их переживания и первые серьёзные решения.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писатель выработал узнаваемую манеру: короткую, ясную фразу, живой диалог и напряжённый сюжет. В его текстах важны не украшения, а точность наблюдения и психологическая глубина.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Алексина главное событие происходит внутри героя. Он показывает, как человек делает выбор в трудной ситуации, что думает о близких и за что потом отвечает.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как главный герой Алексина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видит больше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у Алексина замечают то, что старшие иногда стараются не обсуждать. Они чувствуют недосказанность, обиду и холод в отношениях, даже если внешне всё выглядит спокойно. Именно это делает их наблюдательными и внутренне сильными.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место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домашний разговор становится серьёзным нравственным событием. Герой учится понимать родителей, переживает из-за несправедливости и впервые осознаёт, что слово и поступок могут по-разному влиять на близких.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без простых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в прозе Алексина не случайный наблюдатель, а человек, который думает, сомневается и делает выводы. Его взросление связано не с приключениями, а с трудным пониманием совести, честности и ответственности.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809310"/>
            <a:ext cx="249600" cy="199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870" y="1809310"/>
            <a:ext cx="249600" cy="199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4993" y="1809310"/>
            <a:ext cx="249600" cy="199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А. Г. Алексина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Алексина часто оказываются перед нравственной проверкой. Автор показывает, как одно решение может изменить отношения и оставить след в памяти героев.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и ревность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чувства возникают в семье и среди друзей, когда люди не умеют говорить прямо. Алексин точно передаёт, как скрытое переживание превращается в конфликт.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важно умение заметить чужую боль и не пройти мимо. Сочувствие становится не слабостью, а признаком душевной зрелости.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в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показывает связь детей и родителей. Взаимопонимание у него не даётся легко: к нему приходят через разговор, терпение и уважение.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Алексина учатся отвечать за свои слова и поступки. Именно действия, а не объяснения, раскрывают их характер и настоящую нравственную позицию.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тематические акценты в прозе Алексина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Алексина личные отношения почти всегда связаны с моральной проверкой героя.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выбор составляют ядро его прозы; школьная и дружеская среда усиливают конфликт, а тема войны придаёт ему историческую глубину.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А. Г. Алексина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известные произведения писателя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«Поздний ребёнок» и «Мой брат играет на кларнете» показывают, как в семье и среди близких рождаются сложные чувства. В них особенно заметны тема взросления, доверия и ответственности за другого человека.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«Безумная Евдокия» и «Раздел имущества» ставят героя перед острым конфликтом взглядов и характеров. В этих произведениях Алексин показывает, как легко формальная правота может ранить живого человека.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«Третий в пятом ряду» обращается к памяти, чести и долгу. Это книги, где важен не внешний поворот сюжета, а нравственный смысл поступка и его последствия.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Алексина и их смысл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через разные сюжеты писатель снова и снова возвращается к семье, характеру и ответственности.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книгах личные отношения становятся нравственным испытанием, а семейный конфликт помогает раскрыть характер героя.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Г. Алексина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Алексина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Алексин пишет точно и без лишних подробностей. Небольшая бытовая деталь у него сразу раскрывает характер человека и помогает понять скрытое напряжение в ситуации.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сюжеты обычно строятся вокруг одного сильного конфликта. Автор не отвлекается на случайные события, а ведёт читателя к главному вопросу: как поступит герой.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у Алексина играет диалог. Через короткие реплики особенно хорошо слышны обида, недоверие, тревога и попытка понять друг друга.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язык сочетается у него с серьёзным смыслом. Поэтому книги Алексина легко читать школьникам, но обсуждать их можно очень глубоко.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Алексина рождается нравственный конфликт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строятся от обычной жизненной ситуации к внутреннему выбору героя и нравственному выводу.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взрослые в произведениях Алексина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 Алексина часто раньше замечают правду, потому что судят не по словам, а по поступкам. Их наблюдательность делает семейные и школьные конфликты особенно острыми и убедительными.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у писателя не показаны однозначно плохими: они устают, ошибаются, боятся и не всегда умеют слышать близких. Поэтому конфликт поколений у Алексина всегда связан с попыткой понять друг друга.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в творчестве Алексина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послевоенную жизнь как время, когда люди учатся жить с потерями и сохранять человеческое достоинство. Этот опыт помогает понять чуткость его героев к несправедливости.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связывает личную судьбу человека с общей историей страны. Поэтому в книгах Алексина память о прошлом превращается не в урок дат, а в разговор о совести.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 Алексина не становится главным сюжетом, но остаётся важной памятью поколения. Она задаёт нравственный фон, на котором особенно заметны честность, верность и чувство долга.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чаще всего возникают в его книгах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чувства показывают, что у Алексина внешне тихий сюжет часто скрывает сильное внутреннее напряжение и разговор о человеческой ответственности.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его книгах доминируют тревога и обида, а финалы ведут к надежде и примирению.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А. Г. Алексина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3544" y="1405550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3544" y="3057425"/>
            <a:ext cx="179813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8544" y="1405550"/>
            <a:ext cx="179813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Алексина понятны семиклассникам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семейная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Ссоры, недомолвки и обиды происходят в обычной квартире, поэтому школьник легко узнаёт ситуации из собственной жизни и внимательнее следит за поступками героев.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Обида, вина, страх и надежда знакомы подростку 11–13 лет. Алексин пишет о них так, что читатель узнаёт свои переживания и начинает лучше понимать себя.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Алексин точно передаёт отношения в классе, ревность, дружбу и желание быть замеченным. Его герои живут в мире, который семикласснику понятен без сложных объяснений.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нет простых ответов: нужно решать, как поступить честно, кого не обидеть и как не потерять уважение к близким. Это делает чтение серьёзным и полезным.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просто и естественно, без нарочитой книжности. Благодаря этому даже серьёзные сцены читаются легко, а смысл открывается через диалог и интонацию.
</a:t>
            </a:r>
            <a:endParaRPr lang="en-US" sz="10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Алексин в школьном изучении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Алексина помогают постепенно усложнять разговор о человеке, его поступке и нравственном выборе.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младших классов к старшим меняется глубина анализа: от семейных отношений к нравственной ответственности личности.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литературная практика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писателя и место в культуре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Алексин стал одним из самых заметных авторов советской и российской подростковой прозы. Его книги читают поколениями, потому что в них сочетаются ясный сюжет и серьёзный разговор о человеке.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писателя многократно переиздавались и вошли в школьное чтение. Это говорит о доверии к его книгам как к текстам, которые помогают воспитывать вкус, мысль и чувство ответственности.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ценность Алексина связана с умением говорить с юным читателем без назидания. Он не поучает, а показывает последствия поступков, поэтому его книги сохраняют уважение и интерес.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Алексина важен именно этот масштаб: маленькое действие героя становится проверкой совести, а читатель учится замечать цену своих решений.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А. Г. Алексина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неосторожный поступок способен изменить отношения в семье и открыть нравственный смысл всей истории.
</a:t>
            </a:r>
            <a:endParaRPr lang="en-US" sz="21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Алексин остаётся современным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Подростковые чувства не устаревают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Алексина переживают то, что знакомо и сегодняшним школьникам: непонимание, ревность, желание быть услышанным. Поэтому его повести читаются как разговор о взрослении, а не как далёкая история из прошлого.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семья — всё ещё главное поле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спор начинается дома или в классе, где особенно заметны обида и давление со стороны других. Такой фон легко представить и сейчас: современный подросток с книгой смотрится в нём естественно.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Переиздания возвращают его к новым читателям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Обложки новых изданий и школьные обсуждения снова приводят Алексина в класс. Его тексты остаются понятными, потому что в них есть честность, ясный сюжет и важный вопрос: как поступить по совести.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Алексин и школьное чтение: разговор о совести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Алексина помогают подросткам увидеть, как семейные и школьные конфликты связаны с честностью, ответственностью и умением понимать другого человека. Именно поэтому его книги остаются важными для 7 класса.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2026-05-22T13:28:25Z</dcterms:created>
  <dcterms:modified xsi:type="dcterms:W3CDTF">2026-05-22T13:28:25Z</dcterms:modified>
</cp:coreProperties>
</file>