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выражения: считаем точно и без путаницы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выражения точно: числа, знаки и скобки работают вместе.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делах каждого дня
</a:t>
            </a:r>
            <a:endParaRPr lang="en-US" sz="2288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окружают нас в магазине, на часах, в играх и при счёте предметов. Они показывают не только ответ, но и сам путь вычисления.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числовое выражение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может включать одно или несколько чисел и знаки действий. Например: 7 + 3, 12 − 5, 4 × 2, 9 : 3.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чисел в записи есть свои названия: слагаемые, уменьшаемое и вычитаемое, множители, делимое и делитель. Эти слова помогают точнее говорить о действии.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показывают, что именно нужно сделать с числами. Если появляются скобки, они подсказывают, какие действия выполнять раньше остальных.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знаки действий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6 + 2 × 3 числа остаются теми же, но результат зависит от знака действия. Сначала нужно заметить, что именно стоит между числами. Это очень помогает при вычислениях.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чисел — разные ответы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скобки в другом месте, ход счёта изменится. Поэтому важно внимательно смотреть на запись, а не просто на знакомые числа. Скобки будто держат выражение за руку.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помогают не запутаться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7131" y="1317313"/>
            <a:ext cx="601012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Сумма, разность, произведение, частное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результат сложения. Например, в выражении 8 + 4 сумма равна 12. Это слово часто встречается в заданиях и в объяснениях учителя.
</a:t>
            </a:r>
            <a:endParaRPr lang="en-US" sz="1426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результат вычитания. В выражении 9 − 2 разность равна 7. Если число стало меньше после действия, значит, речь идёт о разности.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результат умножения. В записи 3 × 4 произведение равно 12. Это слово помогает не путать умножение с другими действиями.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
</a:t>
            </a:r>
            <a:pPr algn="ctr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результат деления. Например, 12 : 3 = 4. В таких выражениях особенно важно не перепутать делимое и делитель.
</a:t>
            </a:r>
            <a:endParaRPr lang="en-US" sz="152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значение выражения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считать без спешки и ошибок.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без скобок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умножение и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есть эти действия, их выполняют раньше сложения и вычитания. Это правило помогает не выбирать ответ наугад.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сложение и 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более «сильные» действия уже выполнены, можно спокойно считать оставшуюся часть выражения. Так запись читается без путаницы.
</a:t>
            </a:r>
            <a:endParaRPr lang="en-US" sz="1513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 + 2 × 3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2 × 3, а только потом прибавляют 8. Один и тот же пример нельзя считать двумя разными способами.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 один
</a:t>
            </a:r>
            <a:pPr algn="l" indent="0" marL="0">
              <a:lnSpc>
                <a:spcPct val="100000"/>
              </a:lnSpc>
              <a:buNone/>
            </a:pPr>
            <a:r>
              <a:rPr lang="en-US" sz="6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делает вычисление точным. Благодаря ему у выражения появляется только одно верное значение, а не несколько вариантов.
</a:t>
            </a:r>
            <a:endParaRPr lang="en-US" sz="14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2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с одинаковыми числами могут дать совсем разные ответы, если изменить место скобок.
</a:t>
            </a:r>
            <a:pPr algn="ctr" indent="0" marL="0">
              <a:lnSpc>
                <a:spcPct val="100000"/>
              </a:lnSpc>
              <a:buNone/>
            </a:pPr>
            <a:r>
              <a:rPr lang="en-US" sz="23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4 класс
</a:t>
            </a:r>
            <a:endParaRPr lang="en-US" sz="342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какое действие выполнять первым. Даже одна перестановка меняет результат, поэтому их нужно замечать особенно внимательно.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выражений вслух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 + 4 читают как «пять плюс четыре». Если ученик произносит выражение правильно, ему легче быстро понять, какое действие нужно выполнить.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12 − 7 читают как «двенадцать минус семь». Такое чтение помогает сразу увидеть, что число уменьшается, а не прибавляется.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 × 3 читают как «шесть умножить на три», а 9 : 3 — как «девять разделить на три». Здесь важно не менять слова местами.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выражения читают вслух уверенно, знаки перестают пугать. Они становятся понятными подсказками, а не маленькими хитрецами на странице.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выражениями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герой-проверяльщик помогает смотреть на примеры внимательно и с интересом. Один пример можно решить сразу, а для другого уже нужны скобки и аккуратный порядок действий.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показывает типичную ошибку: если нарушить порядок действий, ответ получится неверным. Игра учит замечать знак, считать по правилу и проверять результат без спешки.
</a:t>
            </a:r>
            <a:endParaRPr lang="en-US" sz="179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0" y="1441511"/>
            <a:ext cx="460162" cy="52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837" y="1441586"/>
            <a:ext cx="394425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715" y="1441586"/>
            <a:ext cx="394425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числовые выражения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каждого выражения, а потом сравнивают ответы. Если результаты совпали, ставят знак равенства. Так, 6 + 3 и 10 − 1 равны, хотя записаны по-разному.
</a:t>
            </a:r>
            <a:endParaRPr lang="en-US" sz="1628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или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число получилось больше другого, используют знак &gt;, а если меньше — знак &lt;. Эти знаки помогают быстро показать, какое выражение даёт больший ответ, без длинных объяснений.
</a:t>
            </a:r>
            <a:endParaRPr lang="en-US" sz="1649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учит не только считать, но и внимательно проверять ход вычислений. В 4 классе это полезно: можно заметить, что разные записи иногда приводят к одному и тому же результату.
</a:t>
            </a:r>
            <a:endParaRPr lang="en-US" sz="157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ошибку в вычислении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не пропущены ли скобки и не перепутаны ли знаки. Одна маленькая оплошность может изменить весь ответ, как лишняя ступенька в лестнице.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вспомни порядок действий: умножение и деление выполняют раньше сложения и вычитания. В выражении 9 − 3 × 2 нельзя начинать с вычитания, иначе получится неверный результат.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шага полезно остановиться и посмотреть на промежуточный ответ. Аккуратная запись помогает заметить ошибку вовремя, ещё до того, как она превратится в финальную цифру.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числовые выражения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ценнике, в корзине и в чеке постоянно появляются числовые выражения. Сложение показывает общую стоимость, а вычитание помогает узнать сдачу или сколько денег осталось после покупки.
</a:t>
            </a:r>
            <a:endParaRPr lang="en-US" sz="13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часах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часы идут вперёд или назад, мы тоже используем вычисления. Можно прибавить минуты, вычесть час или сравнить, сколько времени прошло между двумя событиями. Математика тихо работает прямо на циферблате.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счёт очков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числовые выражения помогают вести счёт без путаницы. К очкам прибавляют новые, иногда часть снимают за ошибку, а иногда делят предметы поровну между игроками. Всё честно и понятно.
</a:t>
            </a:r>
            <a:endParaRPr lang="en-US" sz="135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посмотри на рисунок и пересчитай предметы. Если что-то добавили, подходит сложение; если убрали или отдали, нужно вычитание. Рисунок подсказывает действие почти как маленький помощник.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запиши числа и знак действия в правильном порядке. Например, три мяча и ещё два мяча превращаются в выражение 3 + 2. Важно не менять местами то, что есть, и то, что прибавили.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проверь, совпадает ли выражение с картинкой. Если оно точно рассказывает историю рисунка, значит, всё сделано верно. Так математика становится понятной даже без длинного текста.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составлять выражение по рисунку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задачи к выражению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перевести текст задачи в числовую запись.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 письменные вычисления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выражения удобно считать в уме, особенно если числа маленькие и действие одно. Это экономит время и делает счёт похожим на быстрый математический фокус.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длиннее, лучше записывать шаги по порядку. Так проще не потерять промежуточный результат и не перепутать, что уже посчитано, а что ещё ждёт своей очереди.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сохранять спокойствие и точность. В 4 классе это особенно важно: чем понятнее записан ход решения, тем легче проверить себя и исправить неточность.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вокруг нас
</a:t>
            </a:r>
            <a:endParaRPr lang="en-US" sz="1863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мы считаем покупки, в игре — очки, а на часах — прошедшее время. Везде работают числовые выражения, только вместо учебника рядом живут корзина, табло и стрелки.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помогают быстро понять, что нужно прибавить, убрать, разделить или умножить. Математика становится не абстрактной, а очень знакомой — почти как список дел на день.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закрепления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выражение 7 + 2 × 3. Определи порядок действий, найди значение и посмотри, почему сначала считают умножение, а потом сложение.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разберись с выражением (7 + 2) × 3. Скобки меняют ход вычисления, поэтому сначала нужно найти сумму, а уже потом умножать результат на 3.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15 − 6 + 4 важно идти по порядку слева направо. Сначала вычти 6, затем прибавь 4 и проверь, не потерялся ли какой-нибудь знак.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пример — 18 : 3 + 2. Здесь сначала выполняют деление, а потом сложение. Такие короткие задания отлично тренируют внимательность и умение замечать правила.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показывает действие с числами и помогает записывать вычисление коротко. В нём важны числа, знаки действий и, если нужно, скобки — у каждого есть своё место.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считаются первыми, а умножение и деление выполняются раньше сложения и вычитания. Это правило защищает от путаницы и помогает получить один правильный ответ.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выражения называется его значением. Если записывать шаги аккуратно и проверять себя после каждого действия, ошибок становится меньше, а счёт — увереннее и спокойнее.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выражения: учимся считать 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3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помогают быстро и понятно записывать вычисления. Если помнить порядок действий, замечать скобки и проверять ответ, математика становится надёжной, ясной и совсем не страшной.
</a:t>
            </a:r>
            <a:endParaRPr lang="en-US" sz="45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2026-05-24T10:34:35Z</dcterms:created>
  <dcterms:modified xsi:type="dcterms:W3CDTF">2026-05-24T10:34:35Z</dcterms:modified>
</cp:coreProperties>
</file>