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«Тихий Дон»: роман о человеке, истории и нравственном выборе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любовь и трагический выбор в судьбе Григория Мелехова.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 фоне человеческой судьбы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Шолохова показывает, как Первая мировая война, революции и Гражданская война меняют жизнь донского казачества и ломают привычный порядок.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«Тихий Дон» соединяет черты эпопеи, семейного романа, исторического повествования и трагедии, поэтому частная жизнь героев постоянно соотносится с судьбой целого народа.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показывает не только внешние события, но и внутренний кризис человека, который вынужден жить в эпоху распада старых нравственных опор и общественных связей.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романа — в изображении того, как исторический катаклизм меняет личные судьбы, разрушает привычные представления о правде, долге и справедливости.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своеобразие и замысел произведения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романа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М. А. Шолохова «Тихий Дон»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развития показывает, как мирная жизнь постепенно уступает место исторической катастрофе и личному надлому героя.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напряжения приходится на 1917–1919 годы: именно тогда исторический перелом сильнее всего влияет на судьбы персонажей.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романа и их значение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сопоставим персонажей и их художественную роль в романе.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образуют систему ценностей и конфликтов, через которую раскрываются главные темы романа: любовь, долг, традиция и исторический разлом.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М. А. Шолохова «Тихий Дон»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Донской казачий мир в образах романа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Хутор как пространство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Мелеховский хутор показан как мир труда, семейного порядка и устойчивых привычек. Здесь важны не только хозяйственные заботы, но и то, как люди разговаривают, спорят, работают и отмечают праздники, сохраняя связь с родом и землёй.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Казачий уклад и чувство чести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заметны воинская служба, уважение к старшим, семейная иерархия и строгие представления о достоинстве. Эти нормы формируют поведение героев и делают любой личный конфликт частью более широкого культурного уклада.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как память и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Дона выходит за рамки пейзажа: река и степь становятся символами родины, исторической памяти и устойчивости жизни. На их фоне особенно резко звучит мысль о том, как война и смута нарушают естественный ход мира.
</a:t>
            </a:r>
            <a:endParaRPr lang="en-US" sz="107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Григория Мелехова к трагедии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основным этапам развития героя в романе.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981" y="1905053"/>
            <a:ext cx="164438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33883"/>
            <a:ext cx="256800" cy="205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22469"/>
            <a:ext cx="256800" cy="228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Мелехов как трагический герой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личность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выделяется физической силой, смелостью и внутренней энергией. Однако эти качества не дают ему нравственной устойчивости, потому что эпоха требует не подвига, а мучительного и неочевидного выбора.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совести и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может принять ни одну из враждующих сторон как безусловно правую. Его поступки определяются не абстрактной идеей, а живым чувством справедливости, которое постоянно вступает в конфликт с исторической реальностью.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по опоре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состояние Григория — усталость, опустошение и стремление вернуться к земле и дому. Но прежняя цельность уже утрачена, поэтому возвращение не снимает внутренней трагедии.
</a:t>
            </a:r>
            <a:endParaRPr lang="en-US" sz="12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в романе представлена как человек сильной воли и эмоциональной смелости. Она не принимает унижения и выбирает чувство, даже если это ведёт к осуждению и личной боли.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и тема сильного чувства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Аксиньи показывает, что любовь у Шолохова может быть источником полноты жизни, но в условиях жестокой среды она легко превращается в испытание и страдание.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любовь к Григорию строится на взаимном притяжении и постоянном риске. Именно поэтому отношения героев выглядят не спокойным счастьем, а борьбой за право быть вместе.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Трагизм героини усиливается тем, что личное чувство сталкивается не только с чужим мнением, но и с исторической смутой, которая не оставляет людям пространства для покоя.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Наталья воплощает верность, терпение и тихую силу. Её поведение строится не на внешней яркости, а на внутреннем чувстве долга, поэтому она воспринимается как нравственная опора семьи.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Наталья Мелехова: нравственный и семейный идеал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противопоставлении Аксинье Наталья раскрывает другую сторону романа: ценность дома, материнства и самоотверженности. Её образ особенно остро подчёркивает цену семейного разлада.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Натальи показывает, как личная жестокость и историческая нестабильность калечат близких людей. Даже не совершая громких поступков, она сохраняет человеческое достоинство до конца.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конфликтов в романе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М. А. Шолохова «Тихий Дон»; авторская композиция и сюжетные линии.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линии конфликта сходятся в судьбе Григория: исторический перелом усиливает семейный разлад и делает любой выбор болезненным.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узел романа — столкновение личности с эпохой; остальные конфликты подчинены ему и обостряют трагедию героя.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3966" y="1245463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0394" y="2371713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420" y="3525712"/>
            <a:ext cx="277500" cy="22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как разрушение человека и мира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3138270" y="1196163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истощение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показан как непрерывное испытание тела и воли. Солдаты живут в усталости, страхе и постоянной близости смерти, что постепенно лишает человека обычной внутренней устойчивости.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2050500" y="2322417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Нравственное огрубение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длится война, тем труднее сохранять сочувствие и ясное чувство правоты. Насилие становится привычным, а моральные ориентиры размываются под давлением жестоких обстоятельств.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956125" y="3448672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доверия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события разъединяют людей, ломают привычный язык общения и делают подозрительность почти нормой. В этих условиях даже близкие начинают воспринимать друг друга как часть враждебного мира.
</a:t>
            </a:r>
            <a:endParaRPr lang="en-US" sz="10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714739"/>
            <a:ext cx="4389600" cy="14911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романа для обсуждения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помогают увидеть, как личная история Григория постепенно совпадает с историческим разломом и приводит к внутреннему опустошению.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ключевой эпизод усиливает один из центральных конфликтов и показывает, что личное счастье в романе неотделимо от исторической катастрофы.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романа М. А. Шолохова «Тихий Дон»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степи, Дона и природного мира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 Дон как пространство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 Дон в романе не просто фон, а часть духовного мира героев. Эти образы связаны с родиной, семейной памятью и устойчивостью быта.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человеческая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сохраняет меру и порядок, которых лишена человеческая жизнь в годы смуты. На её фоне особенно заметны насилие, разлад и утрата внутренней гармонии.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использует казачью лексику, просторечие и диалектные особенности, благодаря чему речь персонажей звучит естественно и точно передаёт их происхождение, характер и жизненный опыт.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романа и художественная манера Шолохова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детали, жесты, интонации и семейные сцены создают ощущение достоверности. Через них раскрываются не только люди, но и сам уклад казачьего мира.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Эпическая широта соединяется с психологической точностью: большие исторические события показаны через личные разговоры, переживания и повседневные ситуации, близкие и понятные читателю.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Григория Мелехова по этапам сюжета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сюжетного развития Григория Мелехова в романе М. А. Шолохова «Тихий Дон».
</a:t>
            </a:r>
            <a:endParaRPr lang="en-US" sz="682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протяжении романа меняется не только взгляд героя на мир, но и его способность верить в правоту собственных поступков.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исторический хаос, тем заметнее внутренний надлом Григория; финал фиксирует не победу, а глубокую нравственную усталость.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выбора героев и историческая логика поступков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личные обстоятельства и давление эпохи формируют решения героев.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ли считать Григория виновным в собственной трагедии, если его решения постоянно определяются войной, семейными обстоятельствами и внутренним разладом, а не только личной слабостью?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Шолохов не делит героев на абсолютно правых и неправых? Подумайте, как это усложняет восприятие гражданской войны и делает конфликт более жизненно правдивым.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романе важнее для автора — исторический эпос или семейная драма? Как тема дома и родной земли помогает понять финальный смысл произведения?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анализа и обсуждения на уроке
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33883"/>
            <a:ext cx="256800" cy="205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22469"/>
            <a:ext cx="256800" cy="22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22469"/>
            <a:ext cx="256800" cy="228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романа для современного читателя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заставляет задуматься о цене каждого решения, особенно в условиях давления среды, страха и противоречивых убеждений, когда простых ответов почти не существует.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дома и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Мелеховых показывает, как легко разрушаются близость, доверие и чувство опоры, если в жизнь семьи входят вражда, насилие и исторический раскол.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времени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старшеклассников книга важна как честный разговор о том, как эпоха входит в частную жизнь. Она помогает обсуждать конфликт взглядов и личную ответственность без упрощений.
</a:t>
            </a:r>
            <a:endParaRPr lang="en-US" sz="12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«Тихий Дон» — роман о цене исторического выбора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показывает, как история ломает частную жизнь, но не уничтожает стремление к любви, правде и дому. Именно в этом — трагическая и гуманистическая сила романа.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2026-05-23T17:36:16Z</dcterms:created>
  <dcterms:modified xsi:type="dcterms:W3CDTF">2026-05-23T17:36:16Z</dcterms:modified>
</cp:coreProperties>
</file>