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глагольных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глагол: признаки, формы, роль в предложении.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 речи: 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формы помогают точно передать действие, его время и особенности. В 7 классе важно научиться различать их, чтобы уверенно выполнять морфологический разбор и не путать грамматические признаки.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707" y="1090878"/>
            <a:ext cx="85739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998" y="3096535"/>
            <a:ext cx="150043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глагольные формы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называет действие в начальной, неопределённой форме. Он не показывает лицо, число и время, поэтому служит отправной точкой для разбора и помогает определить вид глагола.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изменяются по лицам, числам и временам. Они показывают, кто совершает действие и когда оно происходит, поэтому особенно важны для точного понимания смысла предложения.
</a:t>
            </a:r>
            <a:endParaRPr lang="en-US" sz="1248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обозначает признак предмета по действию. Оно отвечает на вопросы какой? какая? какое? какие? и по форме связано с существительным, с которым согласуется в предложении.
</a:t>
            </a:r>
            <a:endParaRPr lang="en-US" sz="121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 при основном. Оно отвечает на вопросы что делая? что сделав? и помогает сделать высказывание более точным и выразительным, не изменяясь по лицам и числам.
</a:t>
            </a:r>
            <a:endParaRPr lang="en-US" sz="11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613904"/>
            <a:ext cx="4022400" cy="9641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распознать разные глагольные формы по вопросам, изменениям и примерам.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называет действие в начальной форме, а личная форма показывает лицо, число и 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морфологии русского языка, 7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глагольные формы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морфологический разбор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школьном алгоритме разбора глагольных форм.
</a:t>
            </a:r>
            <a:endParaRPr lang="en-US" sz="26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Инфинитив: с чего начинается разбор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называет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обозначает действие без указания исполнителя, времени и числа. Поэтому он удобен как начальная форма: по нему легко проверить значение слова и его место в системе глагола.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инфинитиву ставят вопросы что делать? и что сделать? Они помогают отличить начальную форму от личных форм и быстрее понять, к какому виду относится глагол.
</a:t>
            </a:r>
            <a:endParaRPr lang="en-US" sz="1142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инфинитиву относятся слова читать, писать, решить, построить. В паре можно увидеть разницу между несовершенным и совершенным видом, а также между процессом и результатом действия.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 в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инфинитива начинают морфологический разбор, потому что по нему удобно определять постоянные признаки глагола. Он также помогает подобрать правильное личное окончание и избежать ошибок.
</a:t>
            </a:r>
            <a:endParaRPr lang="en-US" sz="10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глагола: несовершенный и совершенный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форм удобнее всего сравнивать рядом: так видно, как меняется смысл при сохранении общего лексического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процесс, а совершенный — завершённый результат; это помогает точно понимать действие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«Вид глагола»,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 и переходность глагола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имеют суффикс -ся или -сь: умываться, смеяться, бояться. Этот показатель входит в постоянные признаки глагола и помогает отличить такие формы от невозвратных.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Невозвратные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Невозвратные глаголы не имеют суффикса -ся/-сь: мыть, рисовать, строить. По этому признаку легко проверить, относится ли слово к возвратным формам при морфологическом разборе.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глаголы могут иметь прямое дополнение без предлога: читать книгу, строить дом, решать задачу. Такое дополнение обычно стоит в винительном падеже и обозначает объект действия.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Непереходные глаголы не сочетаются с прямым дополнением без предлога: идти, спать, сидеть. Они называют действие или состояние, не направленное непосредственно на предмет.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942133"/>
            <a:ext cx="4336500" cy="10394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число и род у глагола читать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меняются личные формы в настоящем времени и как выделяются род и число в прошедшем.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есть у форм настоящего и будущего времени, а в прошедшем времени важны род и число.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глаголу читать из школьного курса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глагола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действие в момент речи: читаю, пишу. Такое время бывает только у глаголов несовершенного вида.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Сообщает о действии, которое произойдёт позже: прочитаю, буду читать. Будущее может быть простым или составным.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действие, которое уже произошло: читал, писала. В этой форме особенно заметны род и 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составное будущее время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будущее чаще связано с завершённым действием, а составное помогает показать процесс, который ещё будет продолжаться.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выражают будущее, но различаются по составу и смыслу: результат или длительное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«Глагольные формы», школьный курс русского языка, 7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Наклонение глагола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89050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наклонение сообщает о действии как о реальном факте. Оно употребляется в настоящем, прошедшем и будущем времени: пишу, писал, буду писать.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9050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наклонение выражает просьбу, совет, приказ или приглашение. Формы часто краткие и звучат как обращение к собеседнику: пиши, пишите, сделай.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89050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 действие, которое возможно при определённом условии. В таких формах обычно есть частица бы: писал бы, читала бы, сделал бы.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как особая форма глагола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обозначает признак предмета, связанный с действием, и отвечает на вопросы какой? какая? какое? какие? : читающий ученик, прочитанная книга.
</a:t>
            </a:r>
            <a:endParaRPr lang="en-US" sz="1390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определяют вид, время, возвратность и залог, потому что оно сохраняет связь с глаголом и помогает точнее описывать действие.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по родам, числам и падежам, как прилагательное, поэтому в предложении согласуется с существительным: читающий мальчик, прочитанная задача.
</a:t>
            </a:r>
            <a:endParaRPr lang="en-US" sz="1317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причастие зависит от существительного и входит в состав словосочетания. Это помогает отличать его от личной формы глагола в предложении.
</a:t>
            </a:r>
            <a:endParaRPr lang="en-US" sz="13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как особая форма глагола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действие, которое происходит одновременно с основным или дополняет его. Оно отвечает на вопросы что делая? что сделав? : читая, прочитав, улыбаясь.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не изменяется по родам, числам и падежам. Зато она сохраняет вид глагола и может быть совершенного или несовершенного вида.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обычно относится к глаголу-сказуемому и уточняет, как происходит основное действие. Поэтому его важно рассматривать вместе с главным глаголом.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613904"/>
            <a:ext cx="4022400" cy="9641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спряжению выбирают личные окончания и не ошибаются в написании безударных форм.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спряжения помогает быстро подобрать правильное окончание и проверить написание личной формы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и II спряжение глаголов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спряжение и выбрать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проверке инфинитива, спряжения и слов-исключений.
</a:t>
            </a:r>
            <a:endParaRPr lang="en-US" sz="26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морфологическом разборе
</a:t>
            </a:r>
            <a:endParaRPr lang="en-US" sz="2696" dirty="0"/>
          </a:p>
        </p:txBody>
      </p:sp>
      <p:sp>
        <p:nvSpPr>
          <p:cNvPr id="9" name="Text 2"/>
          <p:cNvSpPr txBox="1"/>
          <p:nvPr/>
        </p:nvSpPr>
        <p:spPr>
          <a:xfrm>
            <a:off x="579378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вида и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и несовершенный вид отвечают не на вопрос о времени, а о том, завершено ли действие. Время нужно определять отдельно по форме глагола.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0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особых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деепричастие иногда принимают за самостоятельные части речи. На самом деле они связаны с глаголом и сохраняют его важные признаки.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115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спряжении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легко перепутать, если не определить спряжение по инфинитиву и исключениям. Из-за этого неверно пишут личные формы глагола.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проверяют при разборе чаще всего
</a:t>
            </a:r>
            <a:endParaRPr lang="en-US" sz="261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смотреть не только на форму слова, но и на его место в предложении и связь с другими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затруднения вызывают спряжение и вид, поэтому их нужно проверять особенно внимательно.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морфологическому разбору глагола, 7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полного разбора слова «читает»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89050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читает относится к глаголам, потому что обозначает действие и отвечает на вопрос что делает? В предложении оно обычно выполняет роль сказуемого.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789050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этого слова — читать. Именно по ней определяют основные постоянные признаки глагола и проверяют его связь со спряжением.
</a:t>
            </a:r>
            <a:endParaRPr lang="en-US" sz="1223" dirty="0"/>
          </a:p>
        </p:txBody>
      </p:sp>
      <p:sp>
        <p:nvSpPr>
          <p:cNvPr id="13" name="Text 4"/>
          <p:cNvSpPr txBox="1"/>
          <p:nvPr/>
        </p:nvSpPr>
        <p:spPr>
          <a:xfrm>
            <a:off x="789050" y="3791595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несовершенного вида, невозвратный, I спряжения. Эти признаки не меняются в зависимости от формы слова и сохраняются при разборе.
</a:t>
            </a:r>
            <a:endParaRPr lang="en-US" sz="1079" dirty="0"/>
          </a:p>
        </p:txBody>
      </p:sp>
      <p:sp>
        <p:nvSpPr>
          <p:cNvPr id="14" name="Text 5"/>
          <p:cNvSpPr txBox="1"/>
          <p:nvPr/>
        </p:nvSpPr>
        <p:spPr>
          <a:xfrm>
            <a:off x="2806125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читает стоит в изъявительном наклонении, настоящем времени, 3-м лице, единственном числе. Такие признаки зависят от конкретного употребления.
</a:t>
            </a:r>
            <a:endParaRPr lang="en-US" sz="1077" dirty="0"/>
          </a:p>
        </p:txBody>
      </p:sp>
      <p:sp>
        <p:nvSpPr>
          <p:cNvPr id="15" name="Text 6"/>
          <p:cNvSpPr txBox="1"/>
          <p:nvPr/>
        </p:nvSpPr>
        <p:spPr>
          <a:xfrm>
            <a:off x="2806125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анализ помогает увидеть, как слово устроено грамматически, и не перепутать его форму с другими словами, похожими по значению или окончанию.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формы: разбор без ошибок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морфологический разбор глагольной формы, сначала определяют начальную форму и постоянные признаки, а затем проверяют признаки в предложении. Такой порядок помогает писать грамотнее и лучше понимать текст.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2026-05-28T14:46:21Z</dcterms:created>
  <dcterms:modified xsi:type="dcterms:W3CDTF">2026-05-28T14:46:21Z</dcterms:modified>
</cp:coreProperties>
</file>