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Урбанизация: ключевой географический процесс современности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города меняют пространство, экономику и повседневную жизнь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урбанизации: как растут города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изучает, где и почему появляются города, как меняется доля городских жителей и как город влияет на расселение, хозяйство и инфраструктуру. Урбанизация особенно быстро идет в Азии и Африке, где запрос на жилье и услуги растет очень быстро.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развития городов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века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1950-х годов особенно быстро выросли крупные города развивающихся стран, где усилились миграция, строительство и концентрация функций.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ускорила рост городов: фабрики, железные дороги и новые рабочие места привлекли население из сельской местности.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урбанизация все чаще принимает форму агломераций и субурбанизации, когда город тесно связан с пригородами и соседними поселениями.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городского населения по регионам мира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различаются не только по уровню развития, но и по истории расселения, темпам индустриализации и роли крупных городов в экономике 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 Латинская Америка наиболее урбанизированы, тогда как Африка отстает; Азия быстро догоняет благодаря росту городов.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Prospects; оценки для 2020-х годов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переезжают в города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концентрируют предприятия, сервисы и офисы, поэтому здесь чаще можно найти более широкий выбор профессий, стабильный заработок и возможность карьерного роста.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доход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центрах проще получить качественное школьное и профессиональное образование, а также доступ к современным медицинским услугам, которых часто не хватает в малых поселениях.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медицина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сельского хозяйства уменьшает потребность в рабочей силе, поэтому часть людей уезжает туда, где сосредоточены услуги, инфраструктура и новые рабочие места.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сельской занятости
</a:t>
            </a:r>
            <a:endParaRPr lang="en-US" sz="1171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предлагает удобнее транспорт, больше магазинов, культурных площадок и цифровых сервисов, что делает повседневную жизнь быстрее и разнообразнее.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услуги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урбанизации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урбанизация одновременно создает новые возможности и обостряет городские проблемы.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приносит выгоды, но без планирования усиливает перегрузку инфраструктуры, неравенство и экологические риски.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географии городов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миграции к устойчивому городу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цепочку последствий ускоренной урбанизации и точки управленческого вмешательства.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45741"/>
            <a:ext cx="658031" cy="5264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6982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и городские агломерации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крупный масштаб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 объединяет не только центральный город, но и пригороды, связанные ежедневными поездками, общим рынком труда и плотной сетью сервисов.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мобильность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территорий характерны перегруженные дороги, высокая роль общественного транспорта и необходимость координировать перемещения миллионов людей каждый день.
</a:t>
            </a:r>
            <a:endParaRPr lang="en-US" sz="1338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работы
</a:t>
            </a:r>
            <a:pPr algn="ctr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агломерации привлекают бизнес, финансы, образование и индустрию услуг, поэтому здесь сосредоточено огромное число рабочих мест и карьерных возможностей.
</a:t>
            </a:r>
            <a:endParaRPr lang="en-US" sz="1388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через границы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Токио, Дели, Шанхай, Мехико и Сан-Паулу показывают, что крупному городу требуется согласованная политика разных муниципалитетов и единые решения по развитию.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урбанизированные страны и территории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урбанизация часто связана с малой площадью территории, концентрацией населения в нескольких центрах и сильной ролью услуг в экономике.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полная урбанизация характерна для небольших или экономически развитых территорий, где сельское расселение минимально.
</a:t>
            </a:r>
            <a:endParaRPr lang="en-US" sz="1393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Urban population (% of total population); последние доступные оценки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инфраструктура под нагрузкой роста населения
</a:t>
            </a:r>
            <a:endParaRPr lang="en-US" sz="2232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растет город, тем сильнее перегружаются дороги и общественный транспорт. В результате увеличиваются пробки, время в пути и потери для экономики и повседневной жизни.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Коммунальные сети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Водопровод, канализация и энергосети должны опережать рост населения. Если этого не происходит, возникают перебои, аварии и ухудшение санитарных условий.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учреждения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больницы и спортивные объекты при быстром притоке жителей становятся переполненными. Это снижает доступность услуг и усложняет жизнь семей с детьми.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нехватке планирования уменьшается число парков и общественных пространств, а плотная застройка усиливает нагрузку на воздух, шум и визуальный комфорт.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урбанизации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даёт больше возможностей для обучения, трудоустройства и культурного участия, чем малые поселения. Одновременно возрастает конкуренция, поэтому успех сильнее зависит от личной активности и семейных ресурсов.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выбора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расширяет круг общения и помогает быстрее находить единомышленников, волонтёрские проекты и внешкольные инициативы. Вместе с тем в больших городах слабее личная взаимопомощь и сложнее сохранять ощущение общности.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общения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подростков особенно важны кружки, спортивные площадки, библиотеки и цифровая среда. Однако доступ к ним распределён неравномерно, поэтому стартовые возможности горожан часто различаются уже в школьные годы.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Неровный доступ к ресурсам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городе могут сосуществовать кварталы с очень разной стоимостью жилья, уровнем безопасности и качеством услуг. Это усиливает социальную дифференциацию и делает неравенство заметным в повседневной жизни.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районы города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экологическая нагрузка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и плотнее город, тем заметнее влияние транспорта, энергетики и сокращения зелёных территорий на качество городской среды и самочувствие жителей.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урбанизации обычно сопровождается усилением экологической нагрузки; сдерживать её помогают транспортные и природоохранные меры.
</a:t>
            </a:r>
            <a:endParaRPr lang="en-US" sz="1278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обобщённым закономерностям урбанизации; без привязки к одному статистическому источнику.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неформальных поселений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жизни чаще всего формируются в неформальных поселениях и к каким рискам это приводит.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проблема неформальных поселений — сочетание физической незащищённости, слабой инфраструктуры и социальной нестабильности; это усиливает неравенство внутри города.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признаков неформальных поселений по материалам ООН-Хабитат.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устойчивый город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принципах устойчивого городского развития: от анализа роста населения до регулярной оценки качества городской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713" y="2687716"/>
            <a:ext cx="213266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20873" y="2687716"/>
            <a:ext cx="255920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706673"/>
            <a:ext cx="341226" cy="30331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76588" y="2687716"/>
            <a:ext cx="298573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города и цифровые технологии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потоками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датчиков и адаптивные светофоры помогают точнее распределять транспортные потоки, сокращать заторы и делать поездки предсказуемее для жителей в часы пик.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сервисы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Онлайн-запись, цифровые муниципальные услуги и городские приложения упрощают повседневные задачи, уменьшают очереди и делают взаимодействие с городом быстрее и понятнее.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 реальном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Онлайн-карты и мониторинг общественного транспорта позволяют видеть маршруты, задержки и пересадки заранее, что повышает удобство передвижения и снижает неопределённость.
</a:t>
            </a:r>
            <a:endParaRPr lang="en-US" sz="1322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данные помогают городским службам выявлять проблемные зоны, быстрее реагировать на аварии и принимать решения на основе реальной нагрузки, а не предположений.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 России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горожан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относится к высокоурбанизированным странам: примерно три четверти населения живёт в городах. Это означает, что качество городской среды напрямую влияет на жизнь большинства жителей.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для регионов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устойчивого развития важно не только укреплять крупнейшие города, но и поддерживать средние и малые центры, чтобы уменьшать дисбаланс в доступе к услугам и занятости.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расселения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малых городах и сельской местности отток населения ощущается сильнее, чем в крупных агломерациях. Разрыв в возможностях усиливает различия между территориями одной страны.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притяжения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Санкт-Петербург, Екатеринбург, Новосибирск и другие миллионники концентрируют образование, науку, транспорт и рабочие места, поэтому именно они задают темпы миграции и развития.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будущей урбанизации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города будущего связаны не только с ростом населения, но и с удобством повседневной жизни, доступом к услугам и качеством городской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транспорт и жильё: именно они сильнее всего влияют на мобильность, стоимость жизни и доступ к городским благам.
</a:t>
            </a:r>
            <a:endParaRPr lang="en-US" sz="1336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на основе обобщённых приоритетов устойчивого городского развития; не привязана к одному статистическому набору.
</a:t>
            </a:r>
            <a:endParaRPr lang="en-US" sz="10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пространство возможностей для молодежи
</a:t>
            </a:r>
            <a:endParaRPr lang="en-US" sz="2461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Образовательный выбор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предлагает широкий спектр школ, колледжей, кружков, библиотек и научных площадок. Это помогает старшеклассникам раньше увидеть разные образовательные траектории и осознаннее выбирать будущую профессию.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Самоопределение и общение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городской среде легче найти единомышленников, участвовать в проектах, волонтёрских инициативах и клубах по интересам. Такие связи помогают подросткам пробовать себя в разных ролях и развивать самостоятельность.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опыт взрослой жизни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город раньше знакомит молодых людей с бытовой ответственностью, планированием времени и принятием решений. Это важный этап подготовки к учёбе, работе и жизни вне семьи.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требования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город предъявляет более жёсткие требования к учебной дисциплине, активности и умению конкурировать. Поэтому возможности здесь велики, но они раскрываются не автоматически, а через усилия.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успешной городской политики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 каким признакам можно судить о качестве городской среды и устойчивости развития города.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городская политика оценивается по доступности, безопасности, экологии и мобильности; высокий доход сам по себе не гарантирует комфортной среды.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Подходы ООН-Хабитат и городских индексов качества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Урбанизация: рост возможностей требует ответственности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открывает людям образование, работу и культурное развитие, но без продуманного управления усиливает неравенство и нагрузку на город. Поэтому будущее городов зависит от баланса между ростом, комфортом и экологической безопасностью.
</a:t>
            </a:r>
            <a:endParaRPr lang="en-US" sz="11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2026-06-03T05:14:43Z</dcterms:created>
  <dcterms:modified xsi:type="dcterms:W3CDTF">2026-06-03T05:14:43Z</dcterms:modified>
</cp:coreProperties>
</file>