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Союз: страна и материк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занимающая целый материк в Южном полушарии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колоний к федерации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1901 года материк был разделён на британские колонии. 1 января 1901 года они объединились в Австралийский Союз — федерацию из шести штатов и двух территорий, получившую собственную конституцию и более широкие права в управлении.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Австралии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полушарие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лежит к югу от экватора и окружена Индийским и Тихим океанами. Такое положение влияет на смену сезонов и на то, как страна связана с морскими путями региона.
</a:t>
            </a:r>
            <a:endParaRPr lang="en-US" sz="1316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и сухой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пересекают материк, поэтому большая часть внутренних районов получает мало влаги. Здесь преобладают пустыни, полупустыни и редколесья, а население очень разрежено.
</a:t>
            </a:r>
            <a:endParaRPr lang="en-US" sz="1205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города и порты тянутся вдоль восточного, юго-восточного и юго-западного побережья. Именно там климат мягче, больше воды и удобнее вести хозяйство.
</a:t>
            </a:r>
            <a:endParaRPr lang="en-US" sz="1325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удивляет соседством засушливых пространств, тропических зон и зелёных берегов. Из-за этого карта материка выглядит особенно разнообразной даже при сравнительно небольшой численности населения.
</a:t>
            </a:r>
            <a:endParaRPr lang="en-US" sz="11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17333"/>
            <a:ext cx="4782600" cy="23561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Штаты и территории Австралии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административного деления Австралии и особенностей её регионов.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населённые районы сосредоточены на востоке страны и вокруг столицы; при этом по площади выделяется Западная Австралия.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Bureau of Statistics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Австралии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Австралии сильно различаются по размеру: столица страны заметно уступает крупнейшим экономическим центрам, зато выполняет особую политическую роль.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и Мельбурн значительно опережают остальные города, а Канберра выделяется как административный центр при сравнительно небольшом населении.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Bureau of Statistics, оценки городской численности населения (округлённо)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ландшафты, которые делают Австралию особенной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и коала — символы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стали неофициальными символами Австралии, потому что их легко узнать и почти невозможно спутать с другими видами. Кенгуру живут на открытых пространствах, а коалы проводят много времени в эвкалиптовых кронах, где находят пищу и защиту.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Утконос, ехидна и вомбат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Австралийская природа сохранила древних млекопитающих, которые редко встречаются в других частях света. Утконос откладывает яйца, ехидна тоже относится к яйцекладущим, а вомбат известен крепким телом и привычкой рыть норы.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мир Большого Барьерного рифа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северо-восточного побережья расположен Большой Барьерный риф — огромный природный комплекс, заметный даже из космоса. Здесь живут кораллы, разноцветные рыбы, морские черепахи и множество других морских организмов, нуждающихся в чистой воде и защите.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53685"/>
            <a:ext cx="242100" cy="193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80000"/>
            <a:ext cx="242100" cy="21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42925"/>
            <a:ext cx="242100" cy="21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материка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преобладает тропический климат: лето влажное и жаркое, а зимой становится суше. Такие условия характерны для побережий и северных саванн.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юго-восток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климат мягче и комфортнее для жизни крупных городов. Именно в этих районах развиты сельское хозяйство, транспорт и виноградарство.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часть материка очень засушлива. Здесь мало осадков, поэтому распространены пустыни и полупустыни, а поселения встречаются редко.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Австралии хорошо видно, как резко меняются природные зоны от влажного севера к сухому центру и более прохладным южным берегам.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управление в Австралийском Союзе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сочетание монархии, парламента и федеративного устройства Австралии.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Австралии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сырья, страна производит много сельскохозяйственной продукции. На больших пастбищах и в степных районах развиваются овцеводство, выращивание зерна и мясное животноводство.
</a:t>
            </a:r>
            <a:endParaRPr lang="en-US" sz="1260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направленность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товары активно идут на внешний рынок. Страна продаёт не только сырьё, но и продукты питания, что делает её торговлю устойчивой и разнообразной.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партнёры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торговые связи Австралия поддерживает с Китаем, Японией и Южной Кореей. Эти страны особенно важны для поставок сырья, топлива и продовольствия.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фундамент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входит в число развитых стран, а её экономика во многом опирается на добычу полезных ископаемых. Особенно важны железная руда, уголь, природный газ и золото.
</a:t>
            </a:r>
            <a:endParaRPr lang="en-US" sz="13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товары экспорта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внешней торговли Австралии составляют полезные ископаемые и сельскохозяйственная продукция.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экспорт держится на сырье и продуктах питания; особенно заметны поставки руды, топлива, зерна и мяса.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Department of Foreign Affairs and Trade Australia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обитают тысячи видов рыб, кораллов, моллюсков, морских черепах и других организмов. Риф поддерживает одно из самых разнообразных морских сообществ на планете.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Всемирного наследия ЮНЕСКО имеет огромное научное и туристическое значение. Его сохранение важно не только для Австралии, но и для всей мировой природы.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протянулся вдоль северо-восточного побережья Австралии более чем на 2300 километров. Это крупнейшая в мире система коралловых рифов, видимая даже из космоса.
</a:t>
            </a:r>
            <a:endParaRPr lang="en-US" sz="13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Австралии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заселение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жители появились на материке десятки тысяч лет назад и сформировали множество языков, традиций и способов жизни, тесно связанных с природой.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земля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аборигенов земля была не просто местом проживания, а частью духовного мира. Истории, песни и рисунки передавали знания о маршрутах, сезонах и животных.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 европейцами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прибытия европейцев коренные народы столкнулись с потерей земель и тяжёлыми изменениями в образе жизни, что сильно повлияло на их сообщества.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Австралии поддерживают сохранение языков, культурных практик и прав коренных народов, а их наследие становится важной частью национальной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религии Австралии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состав отражает многослойную историю переселений и иммиграции, поэтому в стране соседствуют разные традиции, языки и культурные привычки.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доли приходятся на христиан и нерелигиозных жителей; при этом заметны и крупные группы последователей других мировых религий.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Bureau of Statistics, Census 2021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28191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675" y="1797831"/>
            <a:ext cx="3684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0575" y="1797831"/>
            <a:ext cx="32235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повседневной 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образование в Австралии обязательно, поэтому дети получают базовые знания в государственных и частных школах, а затем могут продолжить обучение в колледжах и университетах.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для мира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привлекают студентов из разных стран. Австралийские университеты известны сильными программами и тесной связью с наукой, бизнесом и международными проектами.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важны спорт, прогулки и отдых на побережье. Популярны плавание, серфинг, командные игры и активный досуг на свежем воздухе.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люди часто пользуются общественным транспортом, посещают парки, кафе и музеи. Повседневная культура сочетает английские традиции и многообразие семей из разных стран.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двух крупнейших городов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Сидней: город у гавани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сразу узнают по Оперному театру и мосту Харбор-Бридж. Его набережные, высотные здания и большая гавань создают образ современного города, где деловая жизнь тесно связана с туризмом и морским пейзажем.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Мельбурн: столица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Мельбурн часто называют культурной столицей Австралии. Здесь много фестивалей, спортивных событий, музеев и уличного искусства, а центральные улицы и площади хорошо передают атмосферу оживлённого мегаполиса.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центра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города играют важную роль в финансах, образовании и международном бизнесе. Их панорамы с небоскрёбами, набережными и известными зданиями показывают, как Австралия сочетает природу и современную городскую среду.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 и охрана природы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жара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Австралии долго держится сухая погода, поэтому растениям, фермам и городам часто не хватает воды. Особенно уязвимы внутренние территории материка.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и сухое лето повышает риск крупных пожаров, которые опасны для людей, животных и лесов. После них природе требуется много времени на восстановление.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на севере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 иногда страдают от сильных тропических циклонов. Они приносят мощный ветер и ливни, которые могут повреждать жильё, дороги и линии электропередачи.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создают национальные парки, защищают редкие виды и экономят воду. Такие меры помогают сохранить леса, рифы и привычные места обитания животных.
</a:t>
            </a:r>
            <a:endParaRPr lang="en-US" sz="11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крупнейших штатов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площадей между штатами очень велик: самые большие территории находятся на западе и севере, а более густонаселённые штаты занимают сравнительно меньшую площадь.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численность населения не совпадают: огромные штаты могут быть малонаселёнными, а компактные — экономически и демографически очень значимыми.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Bureau of Statistics; площади штатов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страны Океании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страны связаны с Австралией торговлей, транспортом, образовательными программами и вопросами безопасности в Тихоокеанском регионе.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связана с соседями не только географически, но и экономически. Особенно заметна её роль в перевозках, региональном сотрудничестве и поддержании стабильности.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Government of Australia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Австралия стала современной страной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последовательность: от колоний к федерации и экономически развитому государству.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страна контрастов и возможностей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Союз объединяет огромную территорию, сильные города, богатые ресурсы и уникальную природу. Его будущее зависит от бережного отношения к земле, воде и климату.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2026-05-29T14:30:05Z</dcterms:created>
  <dcterms:modified xsi:type="dcterms:W3CDTF">2026-05-29T14:30:05Z</dcterms:modified>
</cp:coreProperties>
</file>